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2399288" cy="43200638"/>
  <p:notesSz cx="6858000" cy="9144000"/>
  <p:embeddedFontLst>
    <p:embeddedFont>
      <p:font typeface="Montserrat" pitchFamily="2" charset="0"/>
      <p:regular r:id="rId4"/>
      <p:bold r:id="rId5"/>
      <p:italic r:id="rId6"/>
      <p:boldItalic r:id="rId7"/>
    </p:embeddedFon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3606">
          <p15:clr>
            <a:srgbClr val="747775"/>
          </p15:clr>
        </p15:guide>
        <p15:guide id="2" pos="1020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-3144" y="-204"/>
      </p:cViewPr>
      <p:guideLst>
        <p:guide orient="horz" pos="13606"/>
        <p:guide pos="102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447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04478" y="6253648"/>
            <a:ext cx="30191100" cy="17239800"/>
          </a:xfrm>
          <a:prstGeom prst="rect">
            <a:avLst/>
          </a:prstGeom>
        </p:spPr>
        <p:txBody>
          <a:bodyPr spcFirstLastPara="1" wrap="square" lIns="471925" tIns="471925" rIns="471925" bIns="4719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842"/>
              <a:buNone/>
              <a:defRPr sz="26841"/>
            </a:lvl1pPr>
            <a:lvl2pPr lvl="1" algn="ctr">
              <a:spcBef>
                <a:spcPts val="0"/>
              </a:spcBef>
              <a:spcAft>
                <a:spcPts val="0"/>
              </a:spcAft>
              <a:buSzPts val="26842"/>
              <a:buNone/>
              <a:defRPr sz="26841"/>
            </a:lvl2pPr>
            <a:lvl3pPr lvl="2" algn="ctr">
              <a:spcBef>
                <a:spcPts val="0"/>
              </a:spcBef>
              <a:spcAft>
                <a:spcPts val="0"/>
              </a:spcAft>
              <a:buSzPts val="26842"/>
              <a:buNone/>
              <a:defRPr sz="26841"/>
            </a:lvl3pPr>
            <a:lvl4pPr lvl="3" algn="ctr">
              <a:spcBef>
                <a:spcPts val="0"/>
              </a:spcBef>
              <a:spcAft>
                <a:spcPts val="0"/>
              </a:spcAft>
              <a:buSzPts val="26842"/>
              <a:buNone/>
              <a:defRPr sz="26841"/>
            </a:lvl4pPr>
            <a:lvl5pPr lvl="4" algn="ctr">
              <a:spcBef>
                <a:spcPts val="0"/>
              </a:spcBef>
              <a:spcAft>
                <a:spcPts val="0"/>
              </a:spcAft>
              <a:buSzPts val="26842"/>
              <a:buNone/>
              <a:defRPr sz="26841"/>
            </a:lvl5pPr>
            <a:lvl6pPr lvl="5" algn="ctr">
              <a:spcBef>
                <a:spcPts val="0"/>
              </a:spcBef>
              <a:spcAft>
                <a:spcPts val="0"/>
              </a:spcAft>
              <a:buSzPts val="26842"/>
              <a:buNone/>
              <a:defRPr sz="26841"/>
            </a:lvl6pPr>
            <a:lvl7pPr lvl="6" algn="ctr">
              <a:spcBef>
                <a:spcPts val="0"/>
              </a:spcBef>
              <a:spcAft>
                <a:spcPts val="0"/>
              </a:spcAft>
              <a:buSzPts val="26842"/>
              <a:buNone/>
              <a:defRPr sz="26841"/>
            </a:lvl7pPr>
            <a:lvl8pPr lvl="7" algn="ctr">
              <a:spcBef>
                <a:spcPts val="0"/>
              </a:spcBef>
              <a:spcAft>
                <a:spcPts val="0"/>
              </a:spcAft>
              <a:buSzPts val="26842"/>
              <a:buNone/>
              <a:defRPr sz="26841"/>
            </a:lvl8pPr>
            <a:lvl9pPr lvl="8" algn="ctr">
              <a:spcBef>
                <a:spcPts val="0"/>
              </a:spcBef>
              <a:spcAft>
                <a:spcPts val="0"/>
              </a:spcAft>
              <a:buSzPts val="26842"/>
              <a:buNone/>
              <a:defRPr sz="26841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104449" y="23803675"/>
            <a:ext cx="30191100" cy="66570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 sz="5161"/>
            </a:lvl1pPr>
            <a:lvl2pPr lvl="1">
              <a:buNone/>
              <a:defRPr sz="5161"/>
            </a:lvl2pPr>
            <a:lvl3pPr lvl="2">
              <a:buNone/>
              <a:defRPr sz="5161"/>
            </a:lvl3pPr>
            <a:lvl4pPr lvl="3">
              <a:buNone/>
              <a:defRPr sz="5161"/>
            </a:lvl4pPr>
            <a:lvl5pPr lvl="4">
              <a:buNone/>
              <a:defRPr sz="5161"/>
            </a:lvl5pPr>
            <a:lvl6pPr lvl="5">
              <a:buNone/>
              <a:defRPr sz="5161"/>
            </a:lvl6pPr>
            <a:lvl7pPr lvl="6">
              <a:buNone/>
              <a:defRPr sz="5161"/>
            </a:lvl7pPr>
            <a:lvl8pPr lvl="7">
              <a:buNone/>
              <a:defRPr sz="5161"/>
            </a:lvl8pPr>
            <a:lvl9pPr lvl="8">
              <a:buNone/>
              <a:defRPr sz="516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104449" y="9290289"/>
            <a:ext cx="30191100" cy="16491300"/>
          </a:xfrm>
          <a:prstGeom prst="rect">
            <a:avLst/>
          </a:prstGeom>
        </p:spPr>
        <p:txBody>
          <a:bodyPr spcFirstLastPara="1" wrap="square" lIns="471925" tIns="471925" rIns="471925" bIns="4719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942"/>
              <a:buNone/>
              <a:defRPr sz="61942"/>
            </a:lvl1pPr>
            <a:lvl2pPr lvl="1" algn="ctr">
              <a:spcBef>
                <a:spcPts val="0"/>
              </a:spcBef>
              <a:spcAft>
                <a:spcPts val="0"/>
              </a:spcAft>
              <a:buSzPts val="61942"/>
              <a:buNone/>
              <a:defRPr sz="61942"/>
            </a:lvl2pPr>
            <a:lvl3pPr lvl="2" algn="ctr">
              <a:spcBef>
                <a:spcPts val="0"/>
              </a:spcBef>
              <a:spcAft>
                <a:spcPts val="0"/>
              </a:spcAft>
              <a:buSzPts val="61942"/>
              <a:buNone/>
              <a:defRPr sz="61942"/>
            </a:lvl3pPr>
            <a:lvl4pPr lvl="3" algn="ctr">
              <a:spcBef>
                <a:spcPts val="0"/>
              </a:spcBef>
              <a:spcAft>
                <a:spcPts val="0"/>
              </a:spcAft>
              <a:buSzPts val="61942"/>
              <a:buNone/>
              <a:defRPr sz="61942"/>
            </a:lvl4pPr>
            <a:lvl5pPr lvl="4" algn="ctr">
              <a:spcBef>
                <a:spcPts val="0"/>
              </a:spcBef>
              <a:spcAft>
                <a:spcPts val="0"/>
              </a:spcAft>
              <a:buSzPts val="61942"/>
              <a:buNone/>
              <a:defRPr sz="61942"/>
            </a:lvl5pPr>
            <a:lvl6pPr lvl="5" algn="ctr">
              <a:spcBef>
                <a:spcPts val="0"/>
              </a:spcBef>
              <a:spcAft>
                <a:spcPts val="0"/>
              </a:spcAft>
              <a:buSzPts val="61942"/>
              <a:buNone/>
              <a:defRPr sz="61942"/>
            </a:lvl6pPr>
            <a:lvl7pPr lvl="6" algn="ctr">
              <a:spcBef>
                <a:spcPts val="0"/>
              </a:spcBef>
              <a:spcAft>
                <a:spcPts val="0"/>
              </a:spcAft>
              <a:buSzPts val="61942"/>
              <a:buNone/>
              <a:defRPr sz="61942"/>
            </a:lvl7pPr>
            <a:lvl8pPr lvl="7" algn="ctr">
              <a:spcBef>
                <a:spcPts val="0"/>
              </a:spcBef>
              <a:spcAft>
                <a:spcPts val="0"/>
              </a:spcAft>
              <a:buSzPts val="61942"/>
              <a:buNone/>
              <a:defRPr sz="61942"/>
            </a:lvl8pPr>
            <a:lvl9pPr lvl="8" algn="ctr">
              <a:spcBef>
                <a:spcPts val="0"/>
              </a:spcBef>
              <a:spcAft>
                <a:spcPts val="0"/>
              </a:spcAft>
              <a:buSzPts val="61942"/>
              <a:buNone/>
              <a:defRPr sz="61942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104449" y="26475381"/>
            <a:ext cx="30191100" cy="109254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marL="457200" lvl="0" indent="-818600" algn="ctr">
              <a:spcBef>
                <a:spcPts val="0"/>
              </a:spcBef>
              <a:spcAft>
                <a:spcPts val="0"/>
              </a:spcAft>
              <a:buSzPts val="9291"/>
              <a:buChar char="●"/>
              <a:defRPr sz="9291"/>
            </a:lvl1pPr>
            <a:lvl2pPr marL="914400" lvl="1" indent="-687489" algn="ctr">
              <a:spcBef>
                <a:spcPts val="0"/>
              </a:spcBef>
              <a:spcAft>
                <a:spcPts val="0"/>
              </a:spcAft>
              <a:buSzPts val="7227"/>
              <a:buChar char="○"/>
              <a:defRPr sz="7226"/>
            </a:lvl2pPr>
            <a:lvl3pPr marL="1371600" lvl="2" indent="-687489" algn="ctr">
              <a:spcBef>
                <a:spcPts val="0"/>
              </a:spcBef>
              <a:spcAft>
                <a:spcPts val="0"/>
              </a:spcAft>
              <a:buSzPts val="7227"/>
              <a:buChar char="■"/>
              <a:defRPr sz="7226"/>
            </a:lvl3pPr>
            <a:lvl4pPr marL="1828800" lvl="3" indent="-687489" algn="ctr">
              <a:spcBef>
                <a:spcPts val="0"/>
              </a:spcBef>
              <a:spcAft>
                <a:spcPts val="0"/>
              </a:spcAft>
              <a:buSzPts val="7227"/>
              <a:buChar char="●"/>
              <a:defRPr sz="7226"/>
            </a:lvl4pPr>
            <a:lvl5pPr marL="2286000" lvl="4" indent="-687489" algn="ctr">
              <a:spcBef>
                <a:spcPts val="0"/>
              </a:spcBef>
              <a:spcAft>
                <a:spcPts val="0"/>
              </a:spcAft>
              <a:buSzPts val="7227"/>
              <a:buChar char="○"/>
              <a:defRPr sz="7226"/>
            </a:lvl5pPr>
            <a:lvl6pPr marL="2743200" lvl="5" indent="-687489" algn="ctr">
              <a:spcBef>
                <a:spcPts val="0"/>
              </a:spcBef>
              <a:spcAft>
                <a:spcPts val="0"/>
              </a:spcAft>
              <a:buSzPts val="7227"/>
              <a:buChar char="■"/>
              <a:defRPr sz="7226"/>
            </a:lvl6pPr>
            <a:lvl7pPr marL="3200400" lvl="6" indent="-687489" algn="ctr">
              <a:spcBef>
                <a:spcPts val="0"/>
              </a:spcBef>
              <a:spcAft>
                <a:spcPts val="0"/>
              </a:spcAft>
              <a:buSzPts val="7227"/>
              <a:buChar char="●"/>
              <a:defRPr sz="7226"/>
            </a:lvl7pPr>
            <a:lvl8pPr marL="3657600" lvl="7" indent="-687489" algn="ctr">
              <a:spcBef>
                <a:spcPts val="0"/>
              </a:spcBef>
              <a:spcAft>
                <a:spcPts val="0"/>
              </a:spcAft>
              <a:buSzPts val="7227"/>
              <a:buChar char="○"/>
              <a:defRPr sz="7226"/>
            </a:lvl8pPr>
            <a:lvl9pPr marL="4114800" lvl="8" indent="-687489" algn="ctr">
              <a:spcBef>
                <a:spcPts val="0"/>
              </a:spcBef>
              <a:spcAft>
                <a:spcPts val="0"/>
              </a:spcAft>
              <a:buSzPts val="7227"/>
              <a:buChar char="■"/>
              <a:defRPr sz="7226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 sz="5161"/>
            </a:lvl1pPr>
            <a:lvl2pPr lvl="1">
              <a:buNone/>
              <a:defRPr sz="5161"/>
            </a:lvl2pPr>
            <a:lvl3pPr lvl="2">
              <a:buNone/>
              <a:defRPr sz="5161"/>
            </a:lvl3pPr>
            <a:lvl4pPr lvl="3">
              <a:buNone/>
              <a:defRPr sz="5161"/>
            </a:lvl4pPr>
            <a:lvl5pPr lvl="4">
              <a:buNone/>
              <a:defRPr sz="5161"/>
            </a:lvl5pPr>
            <a:lvl6pPr lvl="5">
              <a:buNone/>
              <a:defRPr sz="5161"/>
            </a:lvl6pPr>
            <a:lvl7pPr lvl="6">
              <a:buNone/>
              <a:defRPr sz="5161"/>
            </a:lvl7pPr>
            <a:lvl8pPr lvl="7">
              <a:buNone/>
              <a:defRPr sz="5161"/>
            </a:lvl8pPr>
            <a:lvl9pPr lvl="8">
              <a:buNone/>
              <a:defRPr sz="516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 sz="5161"/>
            </a:lvl1pPr>
            <a:lvl2pPr lvl="1">
              <a:buNone/>
              <a:defRPr sz="5161"/>
            </a:lvl2pPr>
            <a:lvl3pPr lvl="2">
              <a:buNone/>
              <a:defRPr sz="5161"/>
            </a:lvl3pPr>
            <a:lvl4pPr lvl="3">
              <a:buNone/>
              <a:defRPr sz="5161"/>
            </a:lvl4pPr>
            <a:lvl5pPr lvl="4">
              <a:buNone/>
              <a:defRPr sz="5161"/>
            </a:lvl5pPr>
            <a:lvl6pPr lvl="5">
              <a:buNone/>
              <a:defRPr sz="5161"/>
            </a:lvl6pPr>
            <a:lvl7pPr lvl="6">
              <a:buNone/>
              <a:defRPr sz="5161"/>
            </a:lvl7pPr>
            <a:lvl8pPr lvl="7">
              <a:buNone/>
              <a:defRPr sz="5161"/>
            </a:lvl8pPr>
            <a:lvl9pPr lvl="8">
              <a:buNone/>
              <a:defRPr sz="516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104449" y="18064882"/>
            <a:ext cx="30191100" cy="70701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583"/>
              <a:buNone/>
              <a:defRPr sz="18582"/>
            </a:lvl1pPr>
            <a:lvl2pPr lvl="1" algn="ctr">
              <a:spcBef>
                <a:spcPts val="0"/>
              </a:spcBef>
              <a:spcAft>
                <a:spcPts val="0"/>
              </a:spcAft>
              <a:buSzPts val="18583"/>
              <a:buNone/>
              <a:defRPr sz="18582"/>
            </a:lvl2pPr>
            <a:lvl3pPr lvl="2" algn="ctr">
              <a:spcBef>
                <a:spcPts val="0"/>
              </a:spcBef>
              <a:spcAft>
                <a:spcPts val="0"/>
              </a:spcAft>
              <a:buSzPts val="18583"/>
              <a:buNone/>
              <a:defRPr sz="18582"/>
            </a:lvl3pPr>
            <a:lvl4pPr lvl="3" algn="ctr">
              <a:spcBef>
                <a:spcPts val="0"/>
              </a:spcBef>
              <a:spcAft>
                <a:spcPts val="0"/>
              </a:spcAft>
              <a:buSzPts val="18583"/>
              <a:buNone/>
              <a:defRPr sz="18582"/>
            </a:lvl4pPr>
            <a:lvl5pPr lvl="4" algn="ctr">
              <a:spcBef>
                <a:spcPts val="0"/>
              </a:spcBef>
              <a:spcAft>
                <a:spcPts val="0"/>
              </a:spcAft>
              <a:buSzPts val="18583"/>
              <a:buNone/>
              <a:defRPr sz="18582"/>
            </a:lvl5pPr>
            <a:lvl6pPr lvl="5" algn="ctr">
              <a:spcBef>
                <a:spcPts val="0"/>
              </a:spcBef>
              <a:spcAft>
                <a:spcPts val="0"/>
              </a:spcAft>
              <a:buSzPts val="18583"/>
              <a:buNone/>
              <a:defRPr sz="18582"/>
            </a:lvl6pPr>
            <a:lvl7pPr lvl="6" algn="ctr">
              <a:spcBef>
                <a:spcPts val="0"/>
              </a:spcBef>
              <a:spcAft>
                <a:spcPts val="0"/>
              </a:spcAft>
              <a:buSzPts val="18583"/>
              <a:buNone/>
              <a:defRPr sz="18582"/>
            </a:lvl7pPr>
            <a:lvl8pPr lvl="7" algn="ctr">
              <a:spcBef>
                <a:spcPts val="0"/>
              </a:spcBef>
              <a:spcAft>
                <a:spcPts val="0"/>
              </a:spcAft>
              <a:buSzPts val="18583"/>
              <a:buNone/>
              <a:defRPr sz="18582"/>
            </a:lvl8pPr>
            <a:lvl9pPr lvl="8" algn="ctr">
              <a:spcBef>
                <a:spcPts val="0"/>
              </a:spcBef>
              <a:spcAft>
                <a:spcPts val="0"/>
              </a:spcAft>
              <a:buSzPts val="18583"/>
              <a:buNone/>
              <a:defRPr sz="18582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 sz="5161"/>
            </a:lvl1pPr>
            <a:lvl2pPr lvl="1">
              <a:buNone/>
              <a:defRPr sz="5161"/>
            </a:lvl2pPr>
            <a:lvl3pPr lvl="2">
              <a:buNone/>
              <a:defRPr sz="5161"/>
            </a:lvl3pPr>
            <a:lvl4pPr lvl="3">
              <a:buNone/>
              <a:defRPr sz="5161"/>
            </a:lvl4pPr>
            <a:lvl5pPr lvl="4">
              <a:buNone/>
              <a:defRPr sz="5161"/>
            </a:lvl5pPr>
            <a:lvl6pPr lvl="5">
              <a:buNone/>
              <a:defRPr sz="5161"/>
            </a:lvl6pPr>
            <a:lvl7pPr lvl="6">
              <a:buNone/>
              <a:defRPr sz="5161"/>
            </a:lvl7pPr>
            <a:lvl8pPr lvl="7">
              <a:buNone/>
              <a:defRPr sz="5161"/>
            </a:lvl8pPr>
            <a:lvl9pPr lvl="8">
              <a:buNone/>
              <a:defRPr sz="516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104449" y="3737743"/>
            <a:ext cx="30191100" cy="48102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1pPr>
            <a:lvl2pPr lvl="1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2pPr>
            <a:lvl3pPr lvl="2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3pPr>
            <a:lvl4pPr lvl="3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4pPr>
            <a:lvl5pPr lvl="4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5pPr>
            <a:lvl6pPr lvl="5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6pPr>
            <a:lvl7pPr lvl="6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7pPr>
            <a:lvl8pPr lvl="7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8pPr>
            <a:lvl9pPr lvl="8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104449" y="9679580"/>
            <a:ext cx="30191100" cy="286941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marL="457200" lvl="0" indent="-818600">
              <a:spcBef>
                <a:spcPts val="0"/>
              </a:spcBef>
              <a:spcAft>
                <a:spcPts val="0"/>
              </a:spcAft>
              <a:buSzPts val="9291"/>
              <a:buChar char="●"/>
              <a:defRPr sz="9291"/>
            </a:lvl1pPr>
            <a:lvl2pPr marL="914400" lvl="1" indent="-687489">
              <a:spcBef>
                <a:spcPts val="0"/>
              </a:spcBef>
              <a:spcAft>
                <a:spcPts val="0"/>
              </a:spcAft>
              <a:buSzPts val="7227"/>
              <a:buChar char="○"/>
              <a:defRPr sz="7226"/>
            </a:lvl2pPr>
            <a:lvl3pPr marL="1371600" lvl="2" indent="-687489">
              <a:spcBef>
                <a:spcPts val="0"/>
              </a:spcBef>
              <a:spcAft>
                <a:spcPts val="0"/>
              </a:spcAft>
              <a:buSzPts val="7227"/>
              <a:buChar char="■"/>
              <a:defRPr sz="7226"/>
            </a:lvl3pPr>
            <a:lvl4pPr marL="1828800" lvl="3" indent="-687489">
              <a:spcBef>
                <a:spcPts val="0"/>
              </a:spcBef>
              <a:spcAft>
                <a:spcPts val="0"/>
              </a:spcAft>
              <a:buSzPts val="7227"/>
              <a:buChar char="●"/>
              <a:defRPr sz="7226"/>
            </a:lvl4pPr>
            <a:lvl5pPr marL="2286000" lvl="4" indent="-687489">
              <a:spcBef>
                <a:spcPts val="0"/>
              </a:spcBef>
              <a:spcAft>
                <a:spcPts val="0"/>
              </a:spcAft>
              <a:buSzPts val="7227"/>
              <a:buChar char="○"/>
              <a:defRPr sz="7226"/>
            </a:lvl5pPr>
            <a:lvl6pPr marL="2743200" lvl="5" indent="-687489">
              <a:spcBef>
                <a:spcPts val="0"/>
              </a:spcBef>
              <a:spcAft>
                <a:spcPts val="0"/>
              </a:spcAft>
              <a:buSzPts val="7227"/>
              <a:buChar char="■"/>
              <a:defRPr sz="7226"/>
            </a:lvl6pPr>
            <a:lvl7pPr marL="3200400" lvl="6" indent="-687489">
              <a:spcBef>
                <a:spcPts val="0"/>
              </a:spcBef>
              <a:spcAft>
                <a:spcPts val="0"/>
              </a:spcAft>
              <a:buSzPts val="7227"/>
              <a:buChar char="●"/>
              <a:defRPr sz="7226"/>
            </a:lvl7pPr>
            <a:lvl8pPr marL="3657600" lvl="7" indent="-687489">
              <a:spcBef>
                <a:spcPts val="0"/>
              </a:spcBef>
              <a:spcAft>
                <a:spcPts val="0"/>
              </a:spcAft>
              <a:buSzPts val="7227"/>
              <a:buChar char="○"/>
              <a:defRPr sz="7226"/>
            </a:lvl8pPr>
            <a:lvl9pPr marL="4114800" lvl="8" indent="-687489">
              <a:spcBef>
                <a:spcPts val="0"/>
              </a:spcBef>
              <a:spcAft>
                <a:spcPts val="0"/>
              </a:spcAft>
              <a:buSzPts val="7227"/>
              <a:buChar char="■"/>
              <a:defRPr sz="7226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 sz="5161"/>
            </a:lvl1pPr>
            <a:lvl2pPr lvl="1">
              <a:buNone/>
              <a:defRPr sz="5161"/>
            </a:lvl2pPr>
            <a:lvl3pPr lvl="2">
              <a:buNone/>
              <a:defRPr sz="5161"/>
            </a:lvl3pPr>
            <a:lvl4pPr lvl="3">
              <a:buNone/>
              <a:defRPr sz="5161"/>
            </a:lvl4pPr>
            <a:lvl5pPr lvl="4">
              <a:buNone/>
              <a:defRPr sz="5161"/>
            </a:lvl5pPr>
            <a:lvl6pPr lvl="5">
              <a:buNone/>
              <a:defRPr sz="5161"/>
            </a:lvl6pPr>
            <a:lvl7pPr lvl="6">
              <a:buNone/>
              <a:defRPr sz="5161"/>
            </a:lvl7pPr>
            <a:lvl8pPr lvl="7">
              <a:buNone/>
              <a:defRPr sz="5161"/>
            </a:lvl8pPr>
            <a:lvl9pPr lvl="8">
              <a:buNone/>
              <a:defRPr sz="516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104449" y="3737743"/>
            <a:ext cx="30191100" cy="48102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1pPr>
            <a:lvl2pPr lvl="1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2pPr>
            <a:lvl3pPr lvl="2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3pPr>
            <a:lvl4pPr lvl="3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4pPr>
            <a:lvl5pPr lvl="4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5pPr>
            <a:lvl6pPr lvl="5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6pPr>
            <a:lvl7pPr lvl="6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7pPr>
            <a:lvl8pPr lvl="7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8pPr>
            <a:lvl9pPr lvl="8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104449" y="9679580"/>
            <a:ext cx="14172900" cy="286941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marL="457200" lvl="0" indent="-687489">
              <a:spcBef>
                <a:spcPts val="0"/>
              </a:spcBef>
              <a:spcAft>
                <a:spcPts val="0"/>
              </a:spcAft>
              <a:buSzPts val="7227"/>
              <a:buChar char="●"/>
              <a:defRPr sz="7226"/>
            </a:lvl1pPr>
            <a:lvl2pPr marL="914400" lvl="1" indent="-621933">
              <a:spcBef>
                <a:spcPts val="0"/>
              </a:spcBef>
              <a:spcAft>
                <a:spcPts val="0"/>
              </a:spcAft>
              <a:buSzPts val="6194"/>
              <a:buChar char="○"/>
              <a:defRPr sz="6194"/>
            </a:lvl2pPr>
            <a:lvl3pPr marL="1371600" lvl="2" indent="-621933">
              <a:spcBef>
                <a:spcPts val="0"/>
              </a:spcBef>
              <a:spcAft>
                <a:spcPts val="0"/>
              </a:spcAft>
              <a:buSzPts val="6194"/>
              <a:buChar char="■"/>
              <a:defRPr sz="6194"/>
            </a:lvl3pPr>
            <a:lvl4pPr marL="1828800" lvl="3" indent="-621933">
              <a:spcBef>
                <a:spcPts val="0"/>
              </a:spcBef>
              <a:spcAft>
                <a:spcPts val="0"/>
              </a:spcAft>
              <a:buSzPts val="6194"/>
              <a:buChar char="●"/>
              <a:defRPr sz="6194"/>
            </a:lvl4pPr>
            <a:lvl5pPr marL="2286000" lvl="4" indent="-621933">
              <a:spcBef>
                <a:spcPts val="0"/>
              </a:spcBef>
              <a:spcAft>
                <a:spcPts val="0"/>
              </a:spcAft>
              <a:buSzPts val="6194"/>
              <a:buChar char="○"/>
              <a:defRPr sz="6194"/>
            </a:lvl5pPr>
            <a:lvl6pPr marL="2743200" lvl="5" indent="-621933">
              <a:spcBef>
                <a:spcPts val="0"/>
              </a:spcBef>
              <a:spcAft>
                <a:spcPts val="0"/>
              </a:spcAft>
              <a:buSzPts val="6194"/>
              <a:buChar char="■"/>
              <a:defRPr sz="6194"/>
            </a:lvl6pPr>
            <a:lvl7pPr marL="3200400" lvl="6" indent="-621933">
              <a:spcBef>
                <a:spcPts val="0"/>
              </a:spcBef>
              <a:spcAft>
                <a:spcPts val="0"/>
              </a:spcAft>
              <a:buSzPts val="6194"/>
              <a:buChar char="●"/>
              <a:defRPr sz="6194"/>
            </a:lvl7pPr>
            <a:lvl8pPr marL="3657600" lvl="7" indent="-621933">
              <a:spcBef>
                <a:spcPts val="0"/>
              </a:spcBef>
              <a:spcAft>
                <a:spcPts val="0"/>
              </a:spcAft>
              <a:buSzPts val="6194"/>
              <a:buChar char="○"/>
              <a:defRPr sz="6194"/>
            </a:lvl8pPr>
            <a:lvl9pPr marL="4114800" lvl="8" indent="-621933">
              <a:spcBef>
                <a:spcPts val="0"/>
              </a:spcBef>
              <a:spcAft>
                <a:spcPts val="0"/>
              </a:spcAft>
              <a:buSzPts val="6194"/>
              <a:buChar char="■"/>
              <a:defRPr sz="6194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7122677" y="9679580"/>
            <a:ext cx="14172900" cy="286941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marL="457200" lvl="0" indent="-687489">
              <a:spcBef>
                <a:spcPts val="0"/>
              </a:spcBef>
              <a:spcAft>
                <a:spcPts val="0"/>
              </a:spcAft>
              <a:buSzPts val="7227"/>
              <a:buChar char="●"/>
              <a:defRPr sz="7226"/>
            </a:lvl1pPr>
            <a:lvl2pPr marL="914400" lvl="1" indent="-621933">
              <a:spcBef>
                <a:spcPts val="0"/>
              </a:spcBef>
              <a:spcAft>
                <a:spcPts val="0"/>
              </a:spcAft>
              <a:buSzPts val="6194"/>
              <a:buChar char="○"/>
              <a:defRPr sz="6194"/>
            </a:lvl2pPr>
            <a:lvl3pPr marL="1371600" lvl="2" indent="-621933">
              <a:spcBef>
                <a:spcPts val="0"/>
              </a:spcBef>
              <a:spcAft>
                <a:spcPts val="0"/>
              </a:spcAft>
              <a:buSzPts val="6194"/>
              <a:buChar char="■"/>
              <a:defRPr sz="6194"/>
            </a:lvl3pPr>
            <a:lvl4pPr marL="1828800" lvl="3" indent="-621933">
              <a:spcBef>
                <a:spcPts val="0"/>
              </a:spcBef>
              <a:spcAft>
                <a:spcPts val="0"/>
              </a:spcAft>
              <a:buSzPts val="6194"/>
              <a:buChar char="●"/>
              <a:defRPr sz="6194"/>
            </a:lvl4pPr>
            <a:lvl5pPr marL="2286000" lvl="4" indent="-621933">
              <a:spcBef>
                <a:spcPts val="0"/>
              </a:spcBef>
              <a:spcAft>
                <a:spcPts val="0"/>
              </a:spcAft>
              <a:buSzPts val="6194"/>
              <a:buChar char="○"/>
              <a:defRPr sz="6194"/>
            </a:lvl5pPr>
            <a:lvl6pPr marL="2743200" lvl="5" indent="-621933">
              <a:spcBef>
                <a:spcPts val="0"/>
              </a:spcBef>
              <a:spcAft>
                <a:spcPts val="0"/>
              </a:spcAft>
              <a:buSzPts val="6194"/>
              <a:buChar char="■"/>
              <a:defRPr sz="6194"/>
            </a:lvl6pPr>
            <a:lvl7pPr marL="3200400" lvl="6" indent="-621933">
              <a:spcBef>
                <a:spcPts val="0"/>
              </a:spcBef>
              <a:spcAft>
                <a:spcPts val="0"/>
              </a:spcAft>
              <a:buSzPts val="6194"/>
              <a:buChar char="●"/>
              <a:defRPr sz="6194"/>
            </a:lvl7pPr>
            <a:lvl8pPr marL="3657600" lvl="7" indent="-621933">
              <a:spcBef>
                <a:spcPts val="0"/>
              </a:spcBef>
              <a:spcAft>
                <a:spcPts val="0"/>
              </a:spcAft>
              <a:buSzPts val="6194"/>
              <a:buChar char="○"/>
              <a:defRPr sz="6194"/>
            </a:lvl8pPr>
            <a:lvl9pPr marL="4114800" lvl="8" indent="-621933">
              <a:spcBef>
                <a:spcPts val="0"/>
              </a:spcBef>
              <a:spcAft>
                <a:spcPts val="0"/>
              </a:spcAft>
              <a:buSzPts val="6194"/>
              <a:buChar char="■"/>
              <a:defRPr sz="6194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 sz="5161"/>
            </a:lvl1pPr>
            <a:lvl2pPr lvl="1">
              <a:buNone/>
              <a:defRPr sz="5161"/>
            </a:lvl2pPr>
            <a:lvl3pPr lvl="2">
              <a:buNone/>
              <a:defRPr sz="5161"/>
            </a:lvl3pPr>
            <a:lvl4pPr lvl="3">
              <a:buNone/>
              <a:defRPr sz="5161"/>
            </a:lvl4pPr>
            <a:lvl5pPr lvl="4">
              <a:buNone/>
              <a:defRPr sz="5161"/>
            </a:lvl5pPr>
            <a:lvl6pPr lvl="5">
              <a:buNone/>
              <a:defRPr sz="5161"/>
            </a:lvl6pPr>
            <a:lvl7pPr lvl="6">
              <a:buNone/>
              <a:defRPr sz="5161"/>
            </a:lvl7pPr>
            <a:lvl8pPr lvl="7">
              <a:buNone/>
              <a:defRPr sz="5161"/>
            </a:lvl8pPr>
            <a:lvl9pPr lvl="8">
              <a:buNone/>
              <a:defRPr sz="516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104449" y="3737743"/>
            <a:ext cx="30191100" cy="48102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1pPr>
            <a:lvl2pPr lvl="1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2pPr>
            <a:lvl3pPr lvl="2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3pPr>
            <a:lvl4pPr lvl="3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4pPr>
            <a:lvl5pPr lvl="4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5pPr>
            <a:lvl6pPr lvl="5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6pPr>
            <a:lvl7pPr lvl="6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7pPr>
            <a:lvl8pPr lvl="7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8pPr>
            <a:lvl9pPr lvl="8">
              <a:spcBef>
                <a:spcPts val="0"/>
              </a:spcBef>
              <a:spcAft>
                <a:spcPts val="0"/>
              </a:spcAft>
              <a:buSzPts val="14453"/>
              <a:buNone/>
              <a:defRPr sz="14453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 sz="5161"/>
            </a:lvl1pPr>
            <a:lvl2pPr lvl="1">
              <a:buNone/>
              <a:defRPr sz="5161"/>
            </a:lvl2pPr>
            <a:lvl3pPr lvl="2">
              <a:buNone/>
              <a:defRPr sz="5161"/>
            </a:lvl3pPr>
            <a:lvl4pPr lvl="3">
              <a:buNone/>
              <a:defRPr sz="5161"/>
            </a:lvl4pPr>
            <a:lvl5pPr lvl="4">
              <a:buNone/>
              <a:defRPr sz="5161"/>
            </a:lvl5pPr>
            <a:lvl6pPr lvl="5">
              <a:buNone/>
              <a:defRPr sz="5161"/>
            </a:lvl6pPr>
            <a:lvl7pPr lvl="6">
              <a:buNone/>
              <a:defRPr sz="5161"/>
            </a:lvl7pPr>
            <a:lvl8pPr lvl="7">
              <a:buNone/>
              <a:defRPr sz="5161"/>
            </a:lvl8pPr>
            <a:lvl9pPr lvl="8">
              <a:buNone/>
              <a:defRPr sz="516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104449" y="4666457"/>
            <a:ext cx="9949500" cy="6347100"/>
          </a:xfrm>
          <a:prstGeom prst="rect">
            <a:avLst/>
          </a:prstGeom>
        </p:spPr>
        <p:txBody>
          <a:bodyPr spcFirstLastPara="1" wrap="square" lIns="471925" tIns="471925" rIns="471925" bIns="4719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388"/>
              <a:buNone/>
              <a:defRPr sz="12388"/>
            </a:lvl1pPr>
            <a:lvl2pPr lvl="1">
              <a:spcBef>
                <a:spcPts val="0"/>
              </a:spcBef>
              <a:spcAft>
                <a:spcPts val="0"/>
              </a:spcAft>
              <a:buSzPts val="12388"/>
              <a:buNone/>
              <a:defRPr sz="12388"/>
            </a:lvl2pPr>
            <a:lvl3pPr lvl="2">
              <a:spcBef>
                <a:spcPts val="0"/>
              </a:spcBef>
              <a:spcAft>
                <a:spcPts val="0"/>
              </a:spcAft>
              <a:buSzPts val="12388"/>
              <a:buNone/>
              <a:defRPr sz="12388"/>
            </a:lvl3pPr>
            <a:lvl4pPr lvl="3">
              <a:spcBef>
                <a:spcPts val="0"/>
              </a:spcBef>
              <a:spcAft>
                <a:spcPts val="0"/>
              </a:spcAft>
              <a:buSzPts val="12388"/>
              <a:buNone/>
              <a:defRPr sz="12388"/>
            </a:lvl4pPr>
            <a:lvl5pPr lvl="4">
              <a:spcBef>
                <a:spcPts val="0"/>
              </a:spcBef>
              <a:spcAft>
                <a:spcPts val="0"/>
              </a:spcAft>
              <a:buSzPts val="12388"/>
              <a:buNone/>
              <a:defRPr sz="12388"/>
            </a:lvl5pPr>
            <a:lvl6pPr lvl="5">
              <a:spcBef>
                <a:spcPts val="0"/>
              </a:spcBef>
              <a:spcAft>
                <a:spcPts val="0"/>
              </a:spcAft>
              <a:buSzPts val="12388"/>
              <a:buNone/>
              <a:defRPr sz="12388"/>
            </a:lvl6pPr>
            <a:lvl7pPr lvl="6">
              <a:spcBef>
                <a:spcPts val="0"/>
              </a:spcBef>
              <a:spcAft>
                <a:spcPts val="0"/>
              </a:spcAft>
              <a:buSzPts val="12388"/>
              <a:buNone/>
              <a:defRPr sz="12388"/>
            </a:lvl7pPr>
            <a:lvl8pPr lvl="7">
              <a:spcBef>
                <a:spcPts val="0"/>
              </a:spcBef>
              <a:spcAft>
                <a:spcPts val="0"/>
              </a:spcAft>
              <a:buSzPts val="12388"/>
              <a:buNone/>
              <a:defRPr sz="12388"/>
            </a:lvl8pPr>
            <a:lvl9pPr lvl="8">
              <a:spcBef>
                <a:spcPts val="0"/>
              </a:spcBef>
              <a:spcAft>
                <a:spcPts val="0"/>
              </a:spcAft>
              <a:buSzPts val="12388"/>
              <a:buNone/>
              <a:defRPr sz="12388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104449" y="11671181"/>
            <a:ext cx="9949500" cy="267036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marL="457200" lvl="0" indent="-621933">
              <a:spcBef>
                <a:spcPts val="0"/>
              </a:spcBef>
              <a:spcAft>
                <a:spcPts val="0"/>
              </a:spcAft>
              <a:buSzPts val="6194"/>
              <a:buChar char="●"/>
              <a:defRPr sz="6194"/>
            </a:lvl1pPr>
            <a:lvl2pPr marL="914400" lvl="1" indent="-621933">
              <a:spcBef>
                <a:spcPts val="0"/>
              </a:spcBef>
              <a:spcAft>
                <a:spcPts val="0"/>
              </a:spcAft>
              <a:buSzPts val="6194"/>
              <a:buChar char="○"/>
              <a:defRPr sz="6194"/>
            </a:lvl2pPr>
            <a:lvl3pPr marL="1371600" lvl="2" indent="-621933">
              <a:spcBef>
                <a:spcPts val="0"/>
              </a:spcBef>
              <a:spcAft>
                <a:spcPts val="0"/>
              </a:spcAft>
              <a:buSzPts val="6194"/>
              <a:buChar char="■"/>
              <a:defRPr sz="6194"/>
            </a:lvl3pPr>
            <a:lvl4pPr marL="1828800" lvl="3" indent="-621933">
              <a:spcBef>
                <a:spcPts val="0"/>
              </a:spcBef>
              <a:spcAft>
                <a:spcPts val="0"/>
              </a:spcAft>
              <a:buSzPts val="6194"/>
              <a:buChar char="●"/>
              <a:defRPr sz="6194"/>
            </a:lvl4pPr>
            <a:lvl5pPr marL="2286000" lvl="4" indent="-621933">
              <a:spcBef>
                <a:spcPts val="0"/>
              </a:spcBef>
              <a:spcAft>
                <a:spcPts val="0"/>
              </a:spcAft>
              <a:buSzPts val="6194"/>
              <a:buChar char="○"/>
              <a:defRPr sz="6194"/>
            </a:lvl5pPr>
            <a:lvl6pPr marL="2743200" lvl="5" indent="-621933">
              <a:spcBef>
                <a:spcPts val="0"/>
              </a:spcBef>
              <a:spcAft>
                <a:spcPts val="0"/>
              </a:spcAft>
              <a:buSzPts val="6194"/>
              <a:buChar char="■"/>
              <a:defRPr sz="6194"/>
            </a:lvl6pPr>
            <a:lvl7pPr marL="3200400" lvl="6" indent="-621933">
              <a:spcBef>
                <a:spcPts val="0"/>
              </a:spcBef>
              <a:spcAft>
                <a:spcPts val="0"/>
              </a:spcAft>
              <a:buSzPts val="6194"/>
              <a:buChar char="●"/>
              <a:defRPr sz="6194"/>
            </a:lvl7pPr>
            <a:lvl8pPr marL="3657600" lvl="7" indent="-621933">
              <a:spcBef>
                <a:spcPts val="0"/>
              </a:spcBef>
              <a:spcAft>
                <a:spcPts val="0"/>
              </a:spcAft>
              <a:buSzPts val="6194"/>
              <a:buChar char="○"/>
              <a:defRPr sz="6194"/>
            </a:lvl8pPr>
            <a:lvl9pPr marL="4114800" lvl="8" indent="-621933">
              <a:spcBef>
                <a:spcPts val="0"/>
              </a:spcBef>
              <a:spcAft>
                <a:spcPts val="0"/>
              </a:spcAft>
              <a:buSzPts val="6194"/>
              <a:buChar char="■"/>
              <a:defRPr sz="6194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 sz="5161"/>
            </a:lvl1pPr>
            <a:lvl2pPr lvl="1">
              <a:buNone/>
              <a:defRPr sz="5161"/>
            </a:lvl2pPr>
            <a:lvl3pPr lvl="2">
              <a:buNone/>
              <a:defRPr sz="5161"/>
            </a:lvl3pPr>
            <a:lvl4pPr lvl="3">
              <a:buNone/>
              <a:defRPr sz="5161"/>
            </a:lvl4pPr>
            <a:lvl5pPr lvl="4">
              <a:buNone/>
              <a:defRPr sz="5161"/>
            </a:lvl5pPr>
            <a:lvl6pPr lvl="5">
              <a:buNone/>
              <a:defRPr sz="5161"/>
            </a:lvl6pPr>
            <a:lvl7pPr lvl="6">
              <a:buNone/>
              <a:defRPr sz="5161"/>
            </a:lvl7pPr>
            <a:lvl8pPr lvl="7">
              <a:buNone/>
              <a:defRPr sz="5161"/>
            </a:lvl8pPr>
            <a:lvl9pPr lvl="8">
              <a:buNone/>
              <a:defRPr sz="516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737106" y="3780787"/>
            <a:ext cx="22563000" cy="343584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777"/>
              <a:buNone/>
              <a:defRPr sz="24776"/>
            </a:lvl1pPr>
            <a:lvl2pPr lvl="1">
              <a:spcBef>
                <a:spcPts val="0"/>
              </a:spcBef>
              <a:spcAft>
                <a:spcPts val="0"/>
              </a:spcAft>
              <a:buSzPts val="24777"/>
              <a:buNone/>
              <a:defRPr sz="24776"/>
            </a:lvl2pPr>
            <a:lvl3pPr lvl="2">
              <a:spcBef>
                <a:spcPts val="0"/>
              </a:spcBef>
              <a:spcAft>
                <a:spcPts val="0"/>
              </a:spcAft>
              <a:buSzPts val="24777"/>
              <a:buNone/>
              <a:defRPr sz="24776"/>
            </a:lvl3pPr>
            <a:lvl4pPr lvl="3">
              <a:spcBef>
                <a:spcPts val="0"/>
              </a:spcBef>
              <a:spcAft>
                <a:spcPts val="0"/>
              </a:spcAft>
              <a:buSzPts val="24777"/>
              <a:buNone/>
              <a:defRPr sz="24776"/>
            </a:lvl4pPr>
            <a:lvl5pPr lvl="4">
              <a:spcBef>
                <a:spcPts val="0"/>
              </a:spcBef>
              <a:spcAft>
                <a:spcPts val="0"/>
              </a:spcAft>
              <a:buSzPts val="24777"/>
              <a:buNone/>
              <a:defRPr sz="24776"/>
            </a:lvl5pPr>
            <a:lvl6pPr lvl="5">
              <a:spcBef>
                <a:spcPts val="0"/>
              </a:spcBef>
              <a:spcAft>
                <a:spcPts val="0"/>
              </a:spcAft>
              <a:buSzPts val="24777"/>
              <a:buNone/>
              <a:defRPr sz="24776"/>
            </a:lvl6pPr>
            <a:lvl7pPr lvl="6">
              <a:spcBef>
                <a:spcPts val="0"/>
              </a:spcBef>
              <a:spcAft>
                <a:spcPts val="0"/>
              </a:spcAft>
              <a:buSzPts val="24777"/>
              <a:buNone/>
              <a:defRPr sz="24776"/>
            </a:lvl7pPr>
            <a:lvl8pPr lvl="7">
              <a:spcBef>
                <a:spcPts val="0"/>
              </a:spcBef>
              <a:spcAft>
                <a:spcPts val="0"/>
              </a:spcAft>
              <a:buSzPts val="24777"/>
              <a:buNone/>
              <a:defRPr sz="24776"/>
            </a:lvl8pPr>
            <a:lvl9pPr lvl="8">
              <a:spcBef>
                <a:spcPts val="0"/>
              </a:spcBef>
              <a:spcAft>
                <a:spcPts val="0"/>
              </a:spcAft>
              <a:buSzPts val="24777"/>
              <a:buNone/>
              <a:defRPr sz="24776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 sz="5161"/>
            </a:lvl1pPr>
            <a:lvl2pPr lvl="1">
              <a:buNone/>
              <a:defRPr sz="5161"/>
            </a:lvl2pPr>
            <a:lvl3pPr lvl="2">
              <a:buNone/>
              <a:defRPr sz="5161"/>
            </a:lvl3pPr>
            <a:lvl4pPr lvl="3">
              <a:buNone/>
              <a:defRPr sz="5161"/>
            </a:lvl4pPr>
            <a:lvl5pPr lvl="4">
              <a:buNone/>
              <a:defRPr sz="5161"/>
            </a:lvl5pPr>
            <a:lvl6pPr lvl="5">
              <a:buNone/>
              <a:defRPr sz="5161"/>
            </a:lvl6pPr>
            <a:lvl7pPr lvl="6">
              <a:buNone/>
              <a:defRPr sz="5161"/>
            </a:lvl7pPr>
            <a:lvl8pPr lvl="7">
              <a:buNone/>
              <a:defRPr sz="5161"/>
            </a:lvl8pPr>
            <a:lvl9pPr lvl="8">
              <a:buNone/>
              <a:defRPr sz="516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200000" y="-1050"/>
            <a:ext cx="16200000" cy="432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71925" tIns="471925" rIns="471925" bIns="471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940748" y="10357375"/>
            <a:ext cx="14333400" cy="12449700"/>
          </a:xfrm>
          <a:prstGeom prst="rect">
            <a:avLst/>
          </a:prstGeom>
        </p:spPr>
        <p:txBody>
          <a:bodyPr spcFirstLastPara="1" wrap="square" lIns="471925" tIns="471925" rIns="471925" bIns="4719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680"/>
              <a:buNone/>
              <a:defRPr sz="21679"/>
            </a:lvl1pPr>
            <a:lvl2pPr lvl="1" algn="ctr">
              <a:spcBef>
                <a:spcPts val="0"/>
              </a:spcBef>
              <a:spcAft>
                <a:spcPts val="0"/>
              </a:spcAft>
              <a:buSzPts val="21680"/>
              <a:buNone/>
              <a:defRPr sz="21679"/>
            </a:lvl2pPr>
            <a:lvl3pPr lvl="2" algn="ctr">
              <a:spcBef>
                <a:spcPts val="0"/>
              </a:spcBef>
              <a:spcAft>
                <a:spcPts val="0"/>
              </a:spcAft>
              <a:buSzPts val="21680"/>
              <a:buNone/>
              <a:defRPr sz="21679"/>
            </a:lvl3pPr>
            <a:lvl4pPr lvl="3" algn="ctr">
              <a:spcBef>
                <a:spcPts val="0"/>
              </a:spcBef>
              <a:spcAft>
                <a:spcPts val="0"/>
              </a:spcAft>
              <a:buSzPts val="21680"/>
              <a:buNone/>
              <a:defRPr sz="21679"/>
            </a:lvl4pPr>
            <a:lvl5pPr lvl="4" algn="ctr">
              <a:spcBef>
                <a:spcPts val="0"/>
              </a:spcBef>
              <a:spcAft>
                <a:spcPts val="0"/>
              </a:spcAft>
              <a:buSzPts val="21680"/>
              <a:buNone/>
              <a:defRPr sz="21679"/>
            </a:lvl5pPr>
            <a:lvl6pPr lvl="5" algn="ctr">
              <a:spcBef>
                <a:spcPts val="0"/>
              </a:spcBef>
              <a:spcAft>
                <a:spcPts val="0"/>
              </a:spcAft>
              <a:buSzPts val="21680"/>
              <a:buNone/>
              <a:defRPr sz="21679"/>
            </a:lvl6pPr>
            <a:lvl7pPr lvl="6" algn="ctr">
              <a:spcBef>
                <a:spcPts val="0"/>
              </a:spcBef>
              <a:spcAft>
                <a:spcPts val="0"/>
              </a:spcAft>
              <a:buSzPts val="21680"/>
              <a:buNone/>
              <a:defRPr sz="21679"/>
            </a:lvl7pPr>
            <a:lvl8pPr lvl="7" algn="ctr">
              <a:spcBef>
                <a:spcPts val="0"/>
              </a:spcBef>
              <a:spcAft>
                <a:spcPts val="0"/>
              </a:spcAft>
              <a:buSzPts val="21680"/>
              <a:buNone/>
              <a:defRPr sz="21679"/>
            </a:lvl8pPr>
            <a:lvl9pPr lvl="8" algn="ctr">
              <a:spcBef>
                <a:spcPts val="0"/>
              </a:spcBef>
              <a:spcAft>
                <a:spcPts val="0"/>
              </a:spcAft>
              <a:buSzPts val="21680"/>
              <a:buNone/>
              <a:defRPr sz="21679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940748" y="23542887"/>
            <a:ext cx="14333400" cy="103734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40"/>
              <a:buNone/>
              <a:defRPr sz="1083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40"/>
              <a:buNone/>
              <a:defRPr sz="1083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40"/>
              <a:buNone/>
              <a:defRPr sz="1083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40"/>
              <a:buNone/>
              <a:defRPr sz="1083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40"/>
              <a:buNone/>
              <a:defRPr sz="1083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40"/>
              <a:buNone/>
              <a:defRPr sz="1083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40"/>
              <a:buNone/>
              <a:defRPr sz="1083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40"/>
              <a:buNone/>
              <a:defRPr sz="1083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40"/>
              <a:buNone/>
              <a:defRPr sz="10839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7502165" y="6081470"/>
            <a:ext cx="13595700" cy="310350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marL="457200" lvl="0" indent="-818600">
              <a:spcBef>
                <a:spcPts val="0"/>
              </a:spcBef>
              <a:spcAft>
                <a:spcPts val="0"/>
              </a:spcAft>
              <a:buSzPts val="9291"/>
              <a:buChar char="●"/>
              <a:defRPr sz="9291"/>
            </a:lvl1pPr>
            <a:lvl2pPr marL="914400" lvl="1" indent="-687489">
              <a:spcBef>
                <a:spcPts val="0"/>
              </a:spcBef>
              <a:spcAft>
                <a:spcPts val="0"/>
              </a:spcAft>
              <a:buSzPts val="7227"/>
              <a:buChar char="○"/>
              <a:defRPr sz="7226"/>
            </a:lvl2pPr>
            <a:lvl3pPr marL="1371600" lvl="2" indent="-687489">
              <a:spcBef>
                <a:spcPts val="0"/>
              </a:spcBef>
              <a:spcAft>
                <a:spcPts val="0"/>
              </a:spcAft>
              <a:buSzPts val="7227"/>
              <a:buChar char="■"/>
              <a:defRPr sz="7226"/>
            </a:lvl3pPr>
            <a:lvl4pPr marL="1828800" lvl="3" indent="-687489">
              <a:spcBef>
                <a:spcPts val="0"/>
              </a:spcBef>
              <a:spcAft>
                <a:spcPts val="0"/>
              </a:spcAft>
              <a:buSzPts val="7227"/>
              <a:buChar char="●"/>
              <a:defRPr sz="7226"/>
            </a:lvl4pPr>
            <a:lvl5pPr marL="2286000" lvl="4" indent="-687489">
              <a:spcBef>
                <a:spcPts val="0"/>
              </a:spcBef>
              <a:spcAft>
                <a:spcPts val="0"/>
              </a:spcAft>
              <a:buSzPts val="7227"/>
              <a:buChar char="○"/>
              <a:defRPr sz="7226"/>
            </a:lvl5pPr>
            <a:lvl6pPr marL="2743200" lvl="5" indent="-687489">
              <a:spcBef>
                <a:spcPts val="0"/>
              </a:spcBef>
              <a:spcAft>
                <a:spcPts val="0"/>
              </a:spcAft>
              <a:buSzPts val="7227"/>
              <a:buChar char="■"/>
              <a:defRPr sz="7226"/>
            </a:lvl6pPr>
            <a:lvl7pPr marL="3200400" lvl="6" indent="-687489">
              <a:spcBef>
                <a:spcPts val="0"/>
              </a:spcBef>
              <a:spcAft>
                <a:spcPts val="0"/>
              </a:spcAft>
              <a:buSzPts val="7227"/>
              <a:buChar char="●"/>
              <a:defRPr sz="7226"/>
            </a:lvl7pPr>
            <a:lvl8pPr marL="3657600" lvl="7" indent="-687489">
              <a:spcBef>
                <a:spcPts val="0"/>
              </a:spcBef>
              <a:spcAft>
                <a:spcPts val="0"/>
              </a:spcAft>
              <a:buSzPts val="7227"/>
              <a:buChar char="○"/>
              <a:defRPr sz="7226"/>
            </a:lvl8pPr>
            <a:lvl9pPr marL="4114800" lvl="8" indent="-687489">
              <a:spcBef>
                <a:spcPts val="0"/>
              </a:spcBef>
              <a:spcAft>
                <a:spcPts val="0"/>
              </a:spcAft>
              <a:buSzPts val="7227"/>
              <a:buChar char="■"/>
              <a:defRPr sz="7226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 sz="5161"/>
            </a:lvl1pPr>
            <a:lvl2pPr lvl="1">
              <a:buNone/>
              <a:defRPr sz="5161"/>
            </a:lvl2pPr>
            <a:lvl3pPr lvl="2">
              <a:buNone/>
              <a:defRPr sz="5161"/>
            </a:lvl3pPr>
            <a:lvl4pPr lvl="3">
              <a:buNone/>
              <a:defRPr sz="5161"/>
            </a:lvl4pPr>
            <a:lvl5pPr lvl="4">
              <a:buNone/>
              <a:defRPr sz="5161"/>
            </a:lvl5pPr>
            <a:lvl6pPr lvl="5">
              <a:buNone/>
              <a:defRPr sz="5161"/>
            </a:lvl6pPr>
            <a:lvl7pPr lvl="6">
              <a:buNone/>
              <a:defRPr sz="5161"/>
            </a:lvl7pPr>
            <a:lvl8pPr lvl="7">
              <a:buNone/>
              <a:defRPr sz="5161"/>
            </a:lvl8pPr>
            <a:lvl9pPr lvl="8">
              <a:buNone/>
              <a:defRPr sz="516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104449" y="35532388"/>
            <a:ext cx="21255600" cy="50823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291"/>
              <a:buNone/>
              <a:defRPr sz="9291"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>
              <a:buNone/>
              <a:defRPr sz="5161"/>
            </a:lvl1pPr>
            <a:lvl2pPr lvl="1">
              <a:buNone/>
              <a:defRPr sz="5161"/>
            </a:lvl2pPr>
            <a:lvl3pPr lvl="2">
              <a:buNone/>
              <a:defRPr sz="5161"/>
            </a:lvl3pPr>
            <a:lvl4pPr lvl="3">
              <a:buNone/>
              <a:defRPr sz="5161"/>
            </a:lvl4pPr>
            <a:lvl5pPr lvl="4">
              <a:buNone/>
              <a:defRPr sz="5161"/>
            </a:lvl5pPr>
            <a:lvl6pPr lvl="5">
              <a:buNone/>
              <a:defRPr sz="5161"/>
            </a:lvl6pPr>
            <a:lvl7pPr lvl="6">
              <a:buNone/>
              <a:defRPr sz="5161"/>
            </a:lvl7pPr>
            <a:lvl8pPr lvl="7">
              <a:buNone/>
              <a:defRPr sz="5161"/>
            </a:lvl8pPr>
            <a:lvl9pPr lvl="8">
              <a:buNone/>
              <a:defRPr sz="5161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4449" y="3737743"/>
            <a:ext cx="301911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925" tIns="471925" rIns="471925" bIns="471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53"/>
              <a:buNone/>
              <a:defRPr sz="14453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53"/>
              <a:buNone/>
              <a:defRPr sz="14453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53"/>
              <a:buNone/>
              <a:defRPr sz="14453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53"/>
              <a:buNone/>
              <a:defRPr sz="14453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53"/>
              <a:buNone/>
              <a:defRPr sz="14453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53"/>
              <a:buNone/>
              <a:defRPr sz="14453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53"/>
              <a:buNone/>
              <a:defRPr sz="14453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53"/>
              <a:buNone/>
              <a:defRPr sz="14453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53"/>
              <a:buNone/>
              <a:defRPr sz="1445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4449" y="9679580"/>
            <a:ext cx="30191100" cy="286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925" tIns="471925" rIns="471925" bIns="471925" anchor="t" anchorCtr="0">
            <a:normAutofit/>
          </a:bodyPr>
          <a:lstStyle>
            <a:lvl1pPr marL="457200" lvl="0" indent="-81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291"/>
              <a:buChar char="●"/>
              <a:defRPr sz="9291">
                <a:solidFill>
                  <a:schemeClr val="dk2"/>
                </a:solidFill>
              </a:defRPr>
            </a:lvl1pPr>
            <a:lvl2pPr marL="914400" lvl="1" indent="-68748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27"/>
              <a:buChar char="○"/>
              <a:defRPr sz="7226">
                <a:solidFill>
                  <a:schemeClr val="dk2"/>
                </a:solidFill>
              </a:defRPr>
            </a:lvl2pPr>
            <a:lvl3pPr marL="1371600" lvl="2" indent="-68748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27"/>
              <a:buChar char="■"/>
              <a:defRPr sz="7226">
                <a:solidFill>
                  <a:schemeClr val="dk2"/>
                </a:solidFill>
              </a:defRPr>
            </a:lvl3pPr>
            <a:lvl4pPr marL="1828800" lvl="3" indent="-68748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27"/>
              <a:buChar char="●"/>
              <a:defRPr sz="7226">
                <a:solidFill>
                  <a:schemeClr val="dk2"/>
                </a:solidFill>
              </a:defRPr>
            </a:lvl4pPr>
            <a:lvl5pPr marL="2286000" lvl="4" indent="-68748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27"/>
              <a:buChar char="○"/>
              <a:defRPr sz="7226">
                <a:solidFill>
                  <a:schemeClr val="dk2"/>
                </a:solidFill>
              </a:defRPr>
            </a:lvl5pPr>
            <a:lvl6pPr marL="2743200" lvl="5" indent="-68748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27"/>
              <a:buChar char="■"/>
              <a:defRPr sz="7226">
                <a:solidFill>
                  <a:schemeClr val="dk2"/>
                </a:solidFill>
              </a:defRPr>
            </a:lvl6pPr>
            <a:lvl7pPr marL="3200400" lvl="6" indent="-68748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27"/>
              <a:buChar char="●"/>
              <a:defRPr sz="7226">
                <a:solidFill>
                  <a:schemeClr val="dk2"/>
                </a:solidFill>
              </a:defRPr>
            </a:lvl7pPr>
            <a:lvl8pPr marL="3657600" lvl="7" indent="-68748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27"/>
              <a:buChar char="○"/>
              <a:defRPr sz="7226">
                <a:solidFill>
                  <a:schemeClr val="dk2"/>
                </a:solidFill>
              </a:defRPr>
            </a:lvl8pPr>
            <a:lvl9pPr marL="4114800" lvl="8" indent="-687489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27"/>
              <a:buChar char="■"/>
              <a:defRPr sz="7226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1925" tIns="471925" rIns="471925" bIns="471925" anchor="ctr" anchorCtr="0">
            <a:normAutofit/>
          </a:bodyPr>
          <a:lstStyle>
            <a:lvl1pPr lvl="0" algn="r">
              <a:buNone/>
              <a:defRPr sz="5161">
                <a:solidFill>
                  <a:schemeClr val="dk2"/>
                </a:solidFill>
              </a:defRPr>
            </a:lvl1pPr>
            <a:lvl2pPr lvl="1" algn="r">
              <a:buNone/>
              <a:defRPr sz="5161">
                <a:solidFill>
                  <a:schemeClr val="dk2"/>
                </a:solidFill>
              </a:defRPr>
            </a:lvl2pPr>
            <a:lvl3pPr lvl="2" algn="r">
              <a:buNone/>
              <a:defRPr sz="5161">
                <a:solidFill>
                  <a:schemeClr val="dk2"/>
                </a:solidFill>
              </a:defRPr>
            </a:lvl3pPr>
            <a:lvl4pPr lvl="3" algn="r">
              <a:buNone/>
              <a:defRPr sz="5161">
                <a:solidFill>
                  <a:schemeClr val="dk2"/>
                </a:solidFill>
              </a:defRPr>
            </a:lvl4pPr>
            <a:lvl5pPr lvl="4" algn="r">
              <a:buNone/>
              <a:defRPr sz="5161">
                <a:solidFill>
                  <a:schemeClr val="dk2"/>
                </a:solidFill>
              </a:defRPr>
            </a:lvl5pPr>
            <a:lvl6pPr lvl="5" algn="r">
              <a:buNone/>
              <a:defRPr sz="5161">
                <a:solidFill>
                  <a:schemeClr val="dk2"/>
                </a:solidFill>
              </a:defRPr>
            </a:lvl6pPr>
            <a:lvl7pPr lvl="6" algn="r">
              <a:buNone/>
              <a:defRPr sz="5161">
                <a:solidFill>
                  <a:schemeClr val="dk2"/>
                </a:solidFill>
              </a:defRPr>
            </a:lvl7pPr>
            <a:lvl8pPr lvl="7" algn="r">
              <a:buNone/>
              <a:defRPr sz="5161">
                <a:solidFill>
                  <a:schemeClr val="dk2"/>
                </a:solidFill>
              </a:defRPr>
            </a:lvl8pPr>
            <a:lvl9pPr lvl="8" algn="r">
              <a:buNone/>
              <a:defRPr sz="5161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104478" y="6253648"/>
            <a:ext cx="30191100" cy="17239800"/>
          </a:xfrm>
          <a:prstGeom prst="rect">
            <a:avLst/>
          </a:prstGeom>
        </p:spPr>
        <p:txBody>
          <a:bodyPr spcFirstLastPara="1" wrap="square" lIns="471925" tIns="471925" rIns="471925" bIns="4719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841" b="1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104449" y="23803675"/>
            <a:ext cx="30191100" cy="6657000"/>
          </a:xfrm>
          <a:prstGeom prst="rect">
            <a:avLst/>
          </a:prstGeom>
        </p:spPr>
        <p:txBody>
          <a:bodyPr spcFirstLastPara="1" wrap="square" lIns="471925" tIns="471925" rIns="471925" bIns="4719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45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Personalizado</PresentationFormat>
  <Paragraphs>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Montserrat</vt:lpstr>
      <vt:lpstr>Calibri</vt:lpstr>
      <vt:lpstr>Simple Light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Eryel</dc:creator>
  <cp:lastModifiedBy>Eryel</cp:lastModifiedBy>
  <cp:revision>1</cp:revision>
  <dcterms:modified xsi:type="dcterms:W3CDTF">2026-03-16T11:07:08Z</dcterms:modified>
</cp:coreProperties>
</file>