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Montserrat" pitchFamily="2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2922" y="-13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b1939a335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b1939a335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b1939a335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b1939a335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432150"/>
            <a:ext cx="8520600" cy="11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 clic para agregar descripción y datos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PresentationFormat>Presentación en pantalla (16:9)</PresentationFormat>
  <Paragraphs>1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Montserrat</vt:lpstr>
      <vt:lpstr>Calibri</vt:lpstr>
      <vt:lpstr>Simple Light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Eryel</dc:creator>
  <cp:lastModifiedBy>Eryel</cp:lastModifiedBy>
  <cp:revision>1</cp:revision>
  <dcterms:modified xsi:type="dcterms:W3CDTF">2026-03-16T11:03:46Z</dcterms:modified>
</cp:coreProperties>
</file>