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</p:sldIdLst>
  <p:sldSz cy="5143500" cx="9144000"/>
  <p:notesSz cx="6858000" cy="9144000"/>
  <p:embeddedFontLst>
    <p:embeddedFont>
      <p:font typeface="Montserrat"/>
      <p:regular r:id="rId9"/>
      <p:bold r:id="rId10"/>
      <p:italic r:id="rId11"/>
      <p:bold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Montserrat-italic.fntdata"/><Relationship Id="rId10" Type="http://schemas.openxmlformats.org/officeDocument/2006/relationships/font" Target="fonts/Montserrat-bold.fntdata"/><Relationship Id="rId12" Type="http://schemas.openxmlformats.org/officeDocument/2006/relationships/font" Target="fonts/Montserrat-bold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Montserrat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b1939a3354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b1939a3354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b1939a3354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b1939a3354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0" y="1432150"/>
            <a:ext cx="8520600" cy="1185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4000">
              <a:solidFill>
                <a:srgbClr val="1C4587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5833"/>
              <a:buFont typeface="Arial"/>
              <a:buNone/>
            </a:pPr>
            <a:r>
              <a:rPr b="1" lang="e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Haga clic para agregar descripción y datos</a:t>
            </a:r>
            <a:endParaRPr b="1"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5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1C4587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 sz="16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