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43200000" cx="32400000"/>
  <p:notesSz cx="6858000" cy="9144000"/>
  <p:embeddedFontLst>
    <p:embeddedFont>
      <p:font typeface="Montserrat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3606">
          <p15:clr>
            <a:srgbClr val="747775"/>
          </p15:clr>
        </p15:guide>
        <p15:guide id="2" pos="10205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3606" orient="horz"/>
        <p:guide pos="10205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Montserrat-boldItalic.fntdata"/><Relationship Id="rId9" Type="http://schemas.openxmlformats.org/officeDocument/2006/relationships/font" Target="fonts/Montserrat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Montserrat-regular.fntdata"/><Relationship Id="rId8" Type="http://schemas.openxmlformats.org/officeDocument/2006/relationships/font" Target="fonts/Montserra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43447" y="685800"/>
            <a:ext cx="2571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43447" y="685800"/>
            <a:ext cx="2571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1104478" y="6253648"/>
            <a:ext cx="30191100" cy="17239800"/>
          </a:xfrm>
          <a:prstGeom prst="rect">
            <a:avLst/>
          </a:prstGeom>
        </p:spPr>
        <p:txBody>
          <a:bodyPr anchorCtr="0" anchor="b" bIns="471925" lIns="471925" spcFirstLastPara="1" rIns="471925" wrap="square" tIns="4719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6842"/>
              <a:buNone/>
              <a:defRPr sz="26841"/>
            </a:lvl1pPr>
            <a:lvl2pPr lvl="1" algn="ctr">
              <a:spcBef>
                <a:spcPts val="0"/>
              </a:spcBef>
              <a:spcAft>
                <a:spcPts val="0"/>
              </a:spcAft>
              <a:buSzPts val="26842"/>
              <a:buNone/>
              <a:defRPr sz="26841"/>
            </a:lvl2pPr>
            <a:lvl3pPr lvl="2" algn="ctr">
              <a:spcBef>
                <a:spcPts val="0"/>
              </a:spcBef>
              <a:spcAft>
                <a:spcPts val="0"/>
              </a:spcAft>
              <a:buSzPts val="26842"/>
              <a:buNone/>
              <a:defRPr sz="26841"/>
            </a:lvl3pPr>
            <a:lvl4pPr lvl="3" algn="ctr">
              <a:spcBef>
                <a:spcPts val="0"/>
              </a:spcBef>
              <a:spcAft>
                <a:spcPts val="0"/>
              </a:spcAft>
              <a:buSzPts val="26842"/>
              <a:buNone/>
              <a:defRPr sz="26841"/>
            </a:lvl4pPr>
            <a:lvl5pPr lvl="4" algn="ctr">
              <a:spcBef>
                <a:spcPts val="0"/>
              </a:spcBef>
              <a:spcAft>
                <a:spcPts val="0"/>
              </a:spcAft>
              <a:buSzPts val="26842"/>
              <a:buNone/>
              <a:defRPr sz="26841"/>
            </a:lvl5pPr>
            <a:lvl6pPr lvl="5" algn="ctr">
              <a:spcBef>
                <a:spcPts val="0"/>
              </a:spcBef>
              <a:spcAft>
                <a:spcPts val="0"/>
              </a:spcAft>
              <a:buSzPts val="26842"/>
              <a:buNone/>
              <a:defRPr sz="26841"/>
            </a:lvl6pPr>
            <a:lvl7pPr lvl="6" algn="ctr">
              <a:spcBef>
                <a:spcPts val="0"/>
              </a:spcBef>
              <a:spcAft>
                <a:spcPts val="0"/>
              </a:spcAft>
              <a:buSzPts val="26842"/>
              <a:buNone/>
              <a:defRPr sz="26841"/>
            </a:lvl7pPr>
            <a:lvl8pPr lvl="7" algn="ctr">
              <a:spcBef>
                <a:spcPts val="0"/>
              </a:spcBef>
              <a:spcAft>
                <a:spcPts val="0"/>
              </a:spcAft>
              <a:buSzPts val="26842"/>
              <a:buNone/>
              <a:defRPr sz="26841"/>
            </a:lvl8pPr>
            <a:lvl9pPr lvl="8" algn="ctr">
              <a:spcBef>
                <a:spcPts val="0"/>
              </a:spcBef>
              <a:spcAft>
                <a:spcPts val="0"/>
              </a:spcAft>
              <a:buSzPts val="26842"/>
              <a:buNone/>
              <a:defRPr sz="26841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1104449" y="23803675"/>
            <a:ext cx="30191100" cy="66570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1104449" y="9290289"/>
            <a:ext cx="30191100" cy="16491300"/>
          </a:xfrm>
          <a:prstGeom prst="rect">
            <a:avLst/>
          </a:prstGeom>
        </p:spPr>
        <p:txBody>
          <a:bodyPr anchorCtr="0" anchor="b" bIns="471925" lIns="471925" spcFirstLastPara="1" rIns="471925" wrap="square" tIns="4719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1942"/>
              <a:buNone/>
              <a:defRPr sz="61942"/>
            </a:lvl1pPr>
            <a:lvl2pPr lvl="1" algn="ctr">
              <a:spcBef>
                <a:spcPts val="0"/>
              </a:spcBef>
              <a:spcAft>
                <a:spcPts val="0"/>
              </a:spcAft>
              <a:buSzPts val="61942"/>
              <a:buNone/>
              <a:defRPr sz="61942"/>
            </a:lvl2pPr>
            <a:lvl3pPr lvl="2" algn="ctr">
              <a:spcBef>
                <a:spcPts val="0"/>
              </a:spcBef>
              <a:spcAft>
                <a:spcPts val="0"/>
              </a:spcAft>
              <a:buSzPts val="61942"/>
              <a:buNone/>
              <a:defRPr sz="61942"/>
            </a:lvl3pPr>
            <a:lvl4pPr lvl="3" algn="ctr">
              <a:spcBef>
                <a:spcPts val="0"/>
              </a:spcBef>
              <a:spcAft>
                <a:spcPts val="0"/>
              </a:spcAft>
              <a:buSzPts val="61942"/>
              <a:buNone/>
              <a:defRPr sz="61942"/>
            </a:lvl4pPr>
            <a:lvl5pPr lvl="4" algn="ctr">
              <a:spcBef>
                <a:spcPts val="0"/>
              </a:spcBef>
              <a:spcAft>
                <a:spcPts val="0"/>
              </a:spcAft>
              <a:buSzPts val="61942"/>
              <a:buNone/>
              <a:defRPr sz="61942"/>
            </a:lvl5pPr>
            <a:lvl6pPr lvl="5" algn="ctr">
              <a:spcBef>
                <a:spcPts val="0"/>
              </a:spcBef>
              <a:spcAft>
                <a:spcPts val="0"/>
              </a:spcAft>
              <a:buSzPts val="61942"/>
              <a:buNone/>
              <a:defRPr sz="61942"/>
            </a:lvl6pPr>
            <a:lvl7pPr lvl="6" algn="ctr">
              <a:spcBef>
                <a:spcPts val="0"/>
              </a:spcBef>
              <a:spcAft>
                <a:spcPts val="0"/>
              </a:spcAft>
              <a:buSzPts val="61942"/>
              <a:buNone/>
              <a:defRPr sz="61942"/>
            </a:lvl7pPr>
            <a:lvl8pPr lvl="7" algn="ctr">
              <a:spcBef>
                <a:spcPts val="0"/>
              </a:spcBef>
              <a:spcAft>
                <a:spcPts val="0"/>
              </a:spcAft>
              <a:buSzPts val="61942"/>
              <a:buNone/>
              <a:defRPr sz="61942"/>
            </a:lvl8pPr>
            <a:lvl9pPr lvl="8" algn="ctr">
              <a:spcBef>
                <a:spcPts val="0"/>
              </a:spcBef>
              <a:spcAft>
                <a:spcPts val="0"/>
              </a:spcAft>
              <a:buSzPts val="61942"/>
              <a:buNone/>
              <a:defRPr sz="61942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1104449" y="26475381"/>
            <a:ext cx="30191100" cy="109254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indent="-818600" lvl="0" marL="457200" algn="ctr">
              <a:spcBef>
                <a:spcPts val="0"/>
              </a:spcBef>
              <a:spcAft>
                <a:spcPts val="0"/>
              </a:spcAft>
              <a:buSzPts val="9291"/>
              <a:buChar char="●"/>
              <a:defRPr sz="9291"/>
            </a:lvl1pPr>
            <a:lvl2pPr indent="-687489" lvl="1" marL="914400" algn="ctr">
              <a:spcBef>
                <a:spcPts val="0"/>
              </a:spcBef>
              <a:spcAft>
                <a:spcPts val="0"/>
              </a:spcAft>
              <a:buSzPts val="7227"/>
              <a:buChar char="○"/>
              <a:defRPr sz="7226"/>
            </a:lvl2pPr>
            <a:lvl3pPr indent="-687489" lvl="2" marL="1371600" algn="ctr">
              <a:spcBef>
                <a:spcPts val="0"/>
              </a:spcBef>
              <a:spcAft>
                <a:spcPts val="0"/>
              </a:spcAft>
              <a:buSzPts val="7227"/>
              <a:buChar char="■"/>
              <a:defRPr sz="7226"/>
            </a:lvl3pPr>
            <a:lvl4pPr indent="-687489" lvl="3" marL="1828800" algn="ctr">
              <a:spcBef>
                <a:spcPts val="0"/>
              </a:spcBef>
              <a:spcAft>
                <a:spcPts val="0"/>
              </a:spcAft>
              <a:buSzPts val="7227"/>
              <a:buChar char="●"/>
              <a:defRPr sz="7226"/>
            </a:lvl4pPr>
            <a:lvl5pPr indent="-687489" lvl="4" marL="2286000" algn="ctr">
              <a:spcBef>
                <a:spcPts val="0"/>
              </a:spcBef>
              <a:spcAft>
                <a:spcPts val="0"/>
              </a:spcAft>
              <a:buSzPts val="7227"/>
              <a:buChar char="○"/>
              <a:defRPr sz="7226"/>
            </a:lvl5pPr>
            <a:lvl6pPr indent="-687489" lvl="5" marL="2743200" algn="ctr">
              <a:spcBef>
                <a:spcPts val="0"/>
              </a:spcBef>
              <a:spcAft>
                <a:spcPts val="0"/>
              </a:spcAft>
              <a:buSzPts val="7227"/>
              <a:buChar char="■"/>
              <a:defRPr sz="7226"/>
            </a:lvl6pPr>
            <a:lvl7pPr indent="-687489" lvl="6" marL="3200400" algn="ctr">
              <a:spcBef>
                <a:spcPts val="0"/>
              </a:spcBef>
              <a:spcAft>
                <a:spcPts val="0"/>
              </a:spcAft>
              <a:buSzPts val="7227"/>
              <a:buChar char="●"/>
              <a:defRPr sz="7226"/>
            </a:lvl7pPr>
            <a:lvl8pPr indent="-687489" lvl="7" marL="3657600" algn="ctr">
              <a:spcBef>
                <a:spcPts val="0"/>
              </a:spcBef>
              <a:spcAft>
                <a:spcPts val="0"/>
              </a:spcAft>
              <a:buSzPts val="7227"/>
              <a:buChar char="○"/>
              <a:defRPr sz="7226"/>
            </a:lvl8pPr>
            <a:lvl9pPr indent="-687489" lvl="8" marL="4114800" algn="ctr">
              <a:spcBef>
                <a:spcPts val="0"/>
              </a:spcBef>
              <a:spcAft>
                <a:spcPts val="0"/>
              </a:spcAft>
              <a:buSzPts val="7227"/>
              <a:buChar char="■"/>
              <a:defRPr sz="7226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1104449" y="18064882"/>
            <a:ext cx="30191100" cy="70701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583"/>
              <a:buNone/>
              <a:defRPr sz="18582"/>
            </a:lvl1pPr>
            <a:lvl2pPr lvl="1" algn="ctr">
              <a:spcBef>
                <a:spcPts val="0"/>
              </a:spcBef>
              <a:spcAft>
                <a:spcPts val="0"/>
              </a:spcAft>
              <a:buSzPts val="18583"/>
              <a:buNone/>
              <a:defRPr sz="18582"/>
            </a:lvl2pPr>
            <a:lvl3pPr lvl="2" algn="ctr">
              <a:spcBef>
                <a:spcPts val="0"/>
              </a:spcBef>
              <a:spcAft>
                <a:spcPts val="0"/>
              </a:spcAft>
              <a:buSzPts val="18583"/>
              <a:buNone/>
              <a:defRPr sz="18582"/>
            </a:lvl3pPr>
            <a:lvl4pPr lvl="3" algn="ctr">
              <a:spcBef>
                <a:spcPts val="0"/>
              </a:spcBef>
              <a:spcAft>
                <a:spcPts val="0"/>
              </a:spcAft>
              <a:buSzPts val="18583"/>
              <a:buNone/>
              <a:defRPr sz="18582"/>
            </a:lvl4pPr>
            <a:lvl5pPr lvl="4" algn="ctr">
              <a:spcBef>
                <a:spcPts val="0"/>
              </a:spcBef>
              <a:spcAft>
                <a:spcPts val="0"/>
              </a:spcAft>
              <a:buSzPts val="18583"/>
              <a:buNone/>
              <a:defRPr sz="18582"/>
            </a:lvl5pPr>
            <a:lvl6pPr lvl="5" algn="ctr">
              <a:spcBef>
                <a:spcPts val="0"/>
              </a:spcBef>
              <a:spcAft>
                <a:spcPts val="0"/>
              </a:spcAft>
              <a:buSzPts val="18583"/>
              <a:buNone/>
              <a:defRPr sz="18582"/>
            </a:lvl6pPr>
            <a:lvl7pPr lvl="6" algn="ctr">
              <a:spcBef>
                <a:spcPts val="0"/>
              </a:spcBef>
              <a:spcAft>
                <a:spcPts val="0"/>
              </a:spcAft>
              <a:buSzPts val="18583"/>
              <a:buNone/>
              <a:defRPr sz="18582"/>
            </a:lvl7pPr>
            <a:lvl8pPr lvl="7" algn="ctr">
              <a:spcBef>
                <a:spcPts val="0"/>
              </a:spcBef>
              <a:spcAft>
                <a:spcPts val="0"/>
              </a:spcAft>
              <a:buSzPts val="18583"/>
              <a:buNone/>
              <a:defRPr sz="18582"/>
            </a:lvl8pPr>
            <a:lvl9pPr lvl="8" algn="ctr">
              <a:spcBef>
                <a:spcPts val="0"/>
              </a:spcBef>
              <a:spcAft>
                <a:spcPts val="0"/>
              </a:spcAft>
              <a:buSzPts val="18583"/>
              <a:buNone/>
              <a:defRPr sz="18582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1pPr>
            <a:lvl2pPr lvl="1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2pPr>
            <a:lvl3pPr lvl="2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3pPr>
            <a:lvl4pPr lvl="3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4pPr>
            <a:lvl5pPr lvl="4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5pPr>
            <a:lvl6pPr lvl="5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6pPr>
            <a:lvl7pPr lvl="6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7pPr>
            <a:lvl8pPr lvl="7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8pPr>
            <a:lvl9pPr lvl="8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04449" y="9679580"/>
            <a:ext cx="30191100" cy="286941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indent="-818600" lvl="0" marL="457200">
              <a:spcBef>
                <a:spcPts val="0"/>
              </a:spcBef>
              <a:spcAft>
                <a:spcPts val="0"/>
              </a:spcAft>
              <a:buSzPts val="9291"/>
              <a:buChar char="●"/>
              <a:defRPr sz="9291"/>
            </a:lvl1pPr>
            <a:lvl2pPr indent="-687489" lvl="1" marL="914400">
              <a:spcBef>
                <a:spcPts val="0"/>
              </a:spcBef>
              <a:spcAft>
                <a:spcPts val="0"/>
              </a:spcAft>
              <a:buSzPts val="7227"/>
              <a:buChar char="○"/>
              <a:defRPr sz="7226"/>
            </a:lvl2pPr>
            <a:lvl3pPr indent="-687489" lvl="2" marL="1371600">
              <a:spcBef>
                <a:spcPts val="0"/>
              </a:spcBef>
              <a:spcAft>
                <a:spcPts val="0"/>
              </a:spcAft>
              <a:buSzPts val="7227"/>
              <a:buChar char="■"/>
              <a:defRPr sz="7226"/>
            </a:lvl3pPr>
            <a:lvl4pPr indent="-687489" lvl="3" marL="1828800">
              <a:spcBef>
                <a:spcPts val="0"/>
              </a:spcBef>
              <a:spcAft>
                <a:spcPts val="0"/>
              </a:spcAft>
              <a:buSzPts val="7227"/>
              <a:buChar char="●"/>
              <a:defRPr sz="7226"/>
            </a:lvl4pPr>
            <a:lvl5pPr indent="-687489" lvl="4" marL="2286000">
              <a:spcBef>
                <a:spcPts val="0"/>
              </a:spcBef>
              <a:spcAft>
                <a:spcPts val="0"/>
              </a:spcAft>
              <a:buSzPts val="7227"/>
              <a:buChar char="○"/>
              <a:defRPr sz="7226"/>
            </a:lvl5pPr>
            <a:lvl6pPr indent="-687489" lvl="5" marL="2743200">
              <a:spcBef>
                <a:spcPts val="0"/>
              </a:spcBef>
              <a:spcAft>
                <a:spcPts val="0"/>
              </a:spcAft>
              <a:buSzPts val="7227"/>
              <a:buChar char="■"/>
              <a:defRPr sz="7226"/>
            </a:lvl6pPr>
            <a:lvl7pPr indent="-687489" lvl="6" marL="3200400">
              <a:spcBef>
                <a:spcPts val="0"/>
              </a:spcBef>
              <a:spcAft>
                <a:spcPts val="0"/>
              </a:spcAft>
              <a:buSzPts val="7227"/>
              <a:buChar char="●"/>
              <a:defRPr sz="7226"/>
            </a:lvl7pPr>
            <a:lvl8pPr indent="-687489" lvl="7" marL="3657600">
              <a:spcBef>
                <a:spcPts val="0"/>
              </a:spcBef>
              <a:spcAft>
                <a:spcPts val="0"/>
              </a:spcAft>
              <a:buSzPts val="7227"/>
              <a:buChar char="○"/>
              <a:defRPr sz="7226"/>
            </a:lvl8pPr>
            <a:lvl9pPr indent="-687489" lvl="8" marL="4114800">
              <a:spcBef>
                <a:spcPts val="0"/>
              </a:spcBef>
              <a:spcAft>
                <a:spcPts val="0"/>
              </a:spcAft>
              <a:buSzPts val="7227"/>
              <a:buChar char="■"/>
              <a:defRPr sz="7226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1pPr>
            <a:lvl2pPr lvl="1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2pPr>
            <a:lvl3pPr lvl="2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3pPr>
            <a:lvl4pPr lvl="3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4pPr>
            <a:lvl5pPr lvl="4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5pPr>
            <a:lvl6pPr lvl="5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6pPr>
            <a:lvl7pPr lvl="6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7pPr>
            <a:lvl8pPr lvl="7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8pPr>
            <a:lvl9pPr lvl="8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1104449" y="9679580"/>
            <a:ext cx="14172900" cy="286941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indent="-687489" lvl="0" marL="457200">
              <a:spcBef>
                <a:spcPts val="0"/>
              </a:spcBef>
              <a:spcAft>
                <a:spcPts val="0"/>
              </a:spcAft>
              <a:buSzPts val="7227"/>
              <a:buChar char="●"/>
              <a:defRPr sz="7226"/>
            </a:lvl1pPr>
            <a:lvl2pPr indent="-621933" lvl="1" marL="914400">
              <a:spcBef>
                <a:spcPts val="0"/>
              </a:spcBef>
              <a:spcAft>
                <a:spcPts val="0"/>
              </a:spcAft>
              <a:buSzPts val="6194"/>
              <a:buChar char="○"/>
              <a:defRPr sz="6194"/>
            </a:lvl2pPr>
            <a:lvl3pPr indent="-621933" lvl="2" marL="1371600">
              <a:spcBef>
                <a:spcPts val="0"/>
              </a:spcBef>
              <a:spcAft>
                <a:spcPts val="0"/>
              </a:spcAft>
              <a:buSzPts val="6194"/>
              <a:buChar char="■"/>
              <a:defRPr sz="6194"/>
            </a:lvl3pPr>
            <a:lvl4pPr indent="-621933" lvl="3" marL="1828800">
              <a:spcBef>
                <a:spcPts val="0"/>
              </a:spcBef>
              <a:spcAft>
                <a:spcPts val="0"/>
              </a:spcAft>
              <a:buSzPts val="6194"/>
              <a:buChar char="●"/>
              <a:defRPr sz="6194"/>
            </a:lvl4pPr>
            <a:lvl5pPr indent="-621933" lvl="4" marL="2286000">
              <a:spcBef>
                <a:spcPts val="0"/>
              </a:spcBef>
              <a:spcAft>
                <a:spcPts val="0"/>
              </a:spcAft>
              <a:buSzPts val="6194"/>
              <a:buChar char="○"/>
              <a:defRPr sz="6194"/>
            </a:lvl5pPr>
            <a:lvl6pPr indent="-621933" lvl="5" marL="2743200">
              <a:spcBef>
                <a:spcPts val="0"/>
              </a:spcBef>
              <a:spcAft>
                <a:spcPts val="0"/>
              </a:spcAft>
              <a:buSzPts val="6194"/>
              <a:buChar char="■"/>
              <a:defRPr sz="6194"/>
            </a:lvl6pPr>
            <a:lvl7pPr indent="-621933" lvl="6" marL="3200400">
              <a:spcBef>
                <a:spcPts val="0"/>
              </a:spcBef>
              <a:spcAft>
                <a:spcPts val="0"/>
              </a:spcAft>
              <a:buSzPts val="6194"/>
              <a:buChar char="●"/>
              <a:defRPr sz="6194"/>
            </a:lvl7pPr>
            <a:lvl8pPr indent="-621933" lvl="7" marL="3657600">
              <a:spcBef>
                <a:spcPts val="0"/>
              </a:spcBef>
              <a:spcAft>
                <a:spcPts val="0"/>
              </a:spcAft>
              <a:buSzPts val="6194"/>
              <a:buChar char="○"/>
              <a:defRPr sz="6194"/>
            </a:lvl8pPr>
            <a:lvl9pPr indent="-621933" lvl="8" marL="4114800">
              <a:spcBef>
                <a:spcPts val="0"/>
              </a:spcBef>
              <a:spcAft>
                <a:spcPts val="0"/>
              </a:spcAft>
              <a:buSzPts val="6194"/>
              <a:buChar char="■"/>
              <a:defRPr sz="6194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17122677" y="9679580"/>
            <a:ext cx="14172900" cy="286941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indent="-687489" lvl="0" marL="457200">
              <a:spcBef>
                <a:spcPts val="0"/>
              </a:spcBef>
              <a:spcAft>
                <a:spcPts val="0"/>
              </a:spcAft>
              <a:buSzPts val="7227"/>
              <a:buChar char="●"/>
              <a:defRPr sz="7226"/>
            </a:lvl1pPr>
            <a:lvl2pPr indent="-621933" lvl="1" marL="914400">
              <a:spcBef>
                <a:spcPts val="0"/>
              </a:spcBef>
              <a:spcAft>
                <a:spcPts val="0"/>
              </a:spcAft>
              <a:buSzPts val="6194"/>
              <a:buChar char="○"/>
              <a:defRPr sz="6194"/>
            </a:lvl2pPr>
            <a:lvl3pPr indent="-621933" lvl="2" marL="1371600">
              <a:spcBef>
                <a:spcPts val="0"/>
              </a:spcBef>
              <a:spcAft>
                <a:spcPts val="0"/>
              </a:spcAft>
              <a:buSzPts val="6194"/>
              <a:buChar char="■"/>
              <a:defRPr sz="6194"/>
            </a:lvl3pPr>
            <a:lvl4pPr indent="-621933" lvl="3" marL="1828800">
              <a:spcBef>
                <a:spcPts val="0"/>
              </a:spcBef>
              <a:spcAft>
                <a:spcPts val="0"/>
              </a:spcAft>
              <a:buSzPts val="6194"/>
              <a:buChar char="●"/>
              <a:defRPr sz="6194"/>
            </a:lvl4pPr>
            <a:lvl5pPr indent="-621933" lvl="4" marL="2286000">
              <a:spcBef>
                <a:spcPts val="0"/>
              </a:spcBef>
              <a:spcAft>
                <a:spcPts val="0"/>
              </a:spcAft>
              <a:buSzPts val="6194"/>
              <a:buChar char="○"/>
              <a:defRPr sz="6194"/>
            </a:lvl5pPr>
            <a:lvl6pPr indent="-621933" lvl="5" marL="2743200">
              <a:spcBef>
                <a:spcPts val="0"/>
              </a:spcBef>
              <a:spcAft>
                <a:spcPts val="0"/>
              </a:spcAft>
              <a:buSzPts val="6194"/>
              <a:buChar char="■"/>
              <a:defRPr sz="6194"/>
            </a:lvl6pPr>
            <a:lvl7pPr indent="-621933" lvl="6" marL="3200400">
              <a:spcBef>
                <a:spcPts val="0"/>
              </a:spcBef>
              <a:spcAft>
                <a:spcPts val="0"/>
              </a:spcAft>
              <a:buSzPts val="6194"/>
              <a:buChar char="●"/>
              <a:defRPr sz="6194"/>
            </a:lvl7pPr>
            <a:lvl8pPr indent="-621933" lvl="7" marL="3657600">
              <a:spcBef>
                <a:spcPts val="0"/>
              </a:spcBef>
              <a:spcAft>
                <a:spcPts val="0"/>
              </a:spcAft>
              <a:buSzPts val="6194"/>
              <a:buChar char="○"/>
              <a:defRPr sz="6194"/>
            </a:lvl8pPr>
            <a:lvl9pPr indent="-621933" lvl="8" marL="4114800">
              <a:spcBef>
                <a:spcPts val="0"/>
              </a:spcBef>
              <a:spcAft>
                <a:spcPts val="0"/>
              </a:spcAft>
              <a:buSzPts val="6194"/>
              <a:buChar char="■"/>
              <a:defRPr sz="6194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1pPr>
            <a:lvl2pPr lvl="1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2pPr>
            <a:lvl3pPr lvl="2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3pPr>
            <a:lvl4pPr lvl="3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4pPr>
            <a:lvl5pPr lvl="4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5pPr>
            <a:lvl6pPr lvl="5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6pPr>
            <a:lvl7pPr lvl="6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7pPr>
            <a:lvl8pPr lvl="7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8pPr>
            <a:lvl9pPr lvl="8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1104449" y="4666457"/>
            <a:ext cx="9949500" cy="6347100"/>
          </a:xfrm>
          <a:prstGeom prst="rect">
            <a:avLst/>
          </a:prstGeom>
        </p:spPr>
        <p:txBody>
          <a:bodyPr anchorCtr="0" anchor="b" bIns="471925" lIns="471925" spcFirstLastPara="1" rIns="471925" wrap="square" tIns="471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388"/>
              <a:buNone/>
              <a:defRPr sz="12388"/>
            </a:lvl1pPr>
            <a:lvl2pPr lvl="1">
              <a:spcBef>
                <a:spcPts val="0"/>
              </a:spcBef>
              <a:spcAft>
                <a:spcPts val="0"/>
              </a:spcAft>
              <a:buSzPts val="12388"/>
              <a:buNone/>
              <a:defRPr sz="12388"/>
            </a:lvl2pPr>
            <a:lvl3pPr lvl="2">
              <a:spcBef>
                <a:spcPts val="0"/>
              </a:spcBef>
              <a:spcAft>
                <a:spcPts val="0"/>
              </a:spcAft>
              <a:buSzPts val="12388"/>
              <a:buNone/>
              <a:defRPr sz="12388"/>
            </a:lvl3pPr>
            <a:lvl4pPr lvl="3">
              <a:spcBef>
                <a:spcPts val="0"/>
              </a:spcBef>
              <a:spcAft>
                <a:spcPts val="0"/>
              </a:spcAft>
              <a:buSzPts val="12388"/>
              <a:buNone/>
              <a:defRPr sz="12388"/>
            </a:lvl4pPr>
            <a:lvl5pPr lvl="4">
              <a:spcBef>
                <a:spcPts val="0"/>
              </a:spcBef>
              <a:spcAft>
                <a:spcPts val="0"/>
              </a:spcAft>
              <a:buSzPts val="12388"/>
              <a:buNone/>
              <a:defRPr sz="12388"/>
            </a:lvl5pPr>
            <a:lvl6pPr lvl="5">
              <a:spcBef>
                <a:spcPts val="0"/>
              </a:spcBef>
              <a:spcAft>
                <a:spcPts val="0"/>
              </a:spcAft>
              <a:buSzPts val="12388"/>
              <a:buNone/>
              <a:defRPr sz="12388"/>
            </a:lvl6pPr>
            <a:lvl7pPr lvl="6">
              <a:spcBef>
                <a:spcPts val="0"/>
              </a:spcBef>
              <a:spcAft>
                <a:spcPts val="0"/>
              </a:spcAft>
              <a:buSzPts val="12388"/>
              <a:buNone/>
              <a:defRPr sz="12388"/>
            </a:lvl7pPr>
            <a:lvl8pPr lvl="7">
              <a:spcBef>
                <a:spcPts val="0"/>
              </a:spcBef>
              <a:spcAft>
                <a:spcPts val="0"/>
              </a:spcAft>
              <a:buSzPts val="12388"/>
              <a:buNone/>
              <a:defRPr sz="12388"/>
            </a:lvl8pPr>
            <a:lvl9pPr lvl="8">
              <a:spcBef>
                <a:spcPts val="0"/>
              </a:spcBef>
              <a:spcAft>
                <a:spcPts val="0"/>
              </a:spcAft>
              <a:buSzPts val="12388"/>
              <a:buNone/>
              <a:defRPr sz="12388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1104449" y="11671181"/>
            <a:ext cx="9949500" cy="267036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indent="-621933" lvl="0" marL="457200">
              <a:spcBef>
                <a:spcPts val="0"/>
              </a:spcBef>
              <a:spcAft>
                <a:spcPts val="0"/>
              </a:spcAft>
              <a:buSzPts val="6194"/>
              <a:buChar char="●"/>
              <a:defRPr sz="6194"/>
            </a:lvl1pPr>
            <a:lvl2pPr indent="-621933" lvl="1" marL="914400">
              <a:spcBef>
                <a:spcPts val="0"/>
              </a:spcBef>
              <a:spcAft>
                <a:spcPts val="0"/>
              </a:spcAft>
              <a:buSzPts val="6194"/>
              <a:buChar char="○"/>
              <a:defRPr sz="6194"/>
            </a:lvl2pPr>
            <a:lvl3pPr indent="-621933" lvl="2" marL="1371600">
              <a:spcBef>
                <a:spcPts val="0"/>
              </a:spcBef>
              <a:spcAft>
                <a:spcPts val="0"/>
              </a:spcAft>
              <a:buSzPts val="6194"/>
              <a:buChar char="■"/>
              <a:defRPr sz="6194"/>
            </a:lvl3pPr>
            <a:lvl4pPr indent="-621933" lvl="3" marL="1828800">
              <a:spcBef>
                <a:spcPts val="0"/>
              </a:spcBef>
              <a:spcAft>
                <a:spcPts val="0"/>
              </a:spcAft>
              <a:buSzPts val="6194"/>
              <a:buChar char="●"/>
              <a:defRPr sz="6194"/>
            </a:lvl4pPr>
            <a:lvl5pPr indent="-621933" lvl="4" marL="2286000">
              <a:spcBef>
                <a:spcPts val="0"/>
              </a:spcBef>
              <a:spcAft>
                <a:spcPts val="0"/>
              </a:spcAft>
              <a:buSzPts val="6194"/>
              <a:buChar char="○"/>
              <a:defRPr sz="6194"/>
            </a:lvl5pPr>
            <a:lvl6pPr indent="-621933" lvl="5" marL="2743200">
              <a:spcBef>
                <a:spcPts val="0"/>
              </a:spcBef>
              <a:spcAft>
                <a:spcPts val="0"/>
              </a:spcAft>
              <a:buSzPts val="6194"/>
              <a:buChar char="■"/>
              <a:defRPr sz="6194"/>
            </a:lvl6pPr>
            <a:lvl7pPr indent="-621933" lvl="6" marL="3200400">
              <a:spcBef>
                <a:spcPts val="0"/>
              </a:spcBef>
              <a:spcAft>
                <a:spcPts val="0"/>
              </a:spcAft>
              <a:buSzPts val="6194"/>
              <a:buChar char="●"/>
              <a:defRPr sz="6194"/>
            </a:lvl7pPr>
            <a:lvl8pPr indent="-621933" lvl="7" marL="3657600">
              <a:spcBef>
                <a:spcPts val="0"/>
              </a:spcBef>
              <a:spcAft>
                <a:spcPts val="0"/>
              </a:spcAft>
              <a:buSzPts val="6194"/>
              <a:buChar char="○"/>
              <a:defRPr sz="6194"/>
            </a:lvl8pPr>
            <a:lvl9pPr indent="-621933" lvl="8" marL="4114800">
              <a:spcBef>
                <a:spcPts val="0"/>
              </a:spcBef>
              <a:spcAft>
                <a:spcPts val="0"/>
              </a:spcAft>
              <a:buSzPts val="6194"/>
              <a:buChar char="■"/>
              <a:defRPr sz="6194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1737106" y="3780787"/>
            <a:ext cx="22563000" cy="343584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777"/>
              <a:buNone/>
              <a:defRPr sz="24776"/>
            </a:lvl1pPr>
            <a:lvl2pPr lvl="1">
              <a:spcBef>
                <a:spcPts val="0"/>
              </a:spcBef>
              <a:spcAft>
                <a:spcPts val="0"/>
              </a:spcAft>
              <a:buSzPts val="24777"/>
              <a:buNone/>
              <a:defRPr sz="24776"/>
            </a:lvl2pPr>
            <a:lvl3pPr lvl="2">
              <a:spcBef>
                <a:spcPts val="0"/>
              </a:spcBef>
              <a:spcAft>
                <a:spcPts val="0"/>
              </a:spcAft>
              <a:buSzPts val="24777"/>
              <a:buNone/>
              <a:defRPr sz="24776"/>
            </a:lvl3pPr>
            <a:lvl4pPr lvl="3">
              <a:spcBef>
                <a:spcPts val="0"/>
              </a:spcBef>
              <a:spcAft>
                <a:spcPts val="0"/>
              </a:spcAft>
              <a:buSzPts val="24777"/>
              <a:buNone/>
              <a:defRPr sz="24776"/>
            </a:lvl4pPr>
            <a:lvl5pPr lvl="4">
              <a:spcBef>
                <a:spcPts val="0"/>
              </a:spcBef>
              <a:spcAft>
                <a:spcPts val="0"/>
              </a:spcAft>
              <a:buSzPts val="24777"/>
              <a:buNone/>
              <a:defRPr sz="24776"/>
            </a:lvl5pPr>
            <a:lvl6pPr lvl="5">
              <a:spcBef>
                <a:spcPts val="0"/>
              </a:spcBef>
              <a:spcAft>
                <a:spcPts val="0"/>
              </a:spcAft>
              <a:buSzPts val="24777"/>
              <a:buNone/>
              <a:defRPr sz="24776"/>
            </a:lvl6pPr>
            <a:lvl7pPr lvl="6">
              <a:spcBef>
                <a:spcPts val="0"/>
              </a:spcBef>
              <a:spcAft>
                <a:spcPts val="0"/>
              </a:spcAft>
              <a:buSzPts val="24777"/>
              <a:buNone/>
              <a:defRPr sz="24776"/>
            </a:lvl7pPr>
            <a:lvl8pPr lvl="7">
              <a:spcBef>
                <a:spcPts val="0"/>
              </a:spcBef>
              <a:spcAft>
                <a:spcPts val="0"/>
              </a:spcAft>
              <a:buSzPts val="24777"/>
              <a:buNone/>
              <a:defRPr sz="24776"/>
            </a:lvl8pPr>
            <a:lvl9pPr lvl="8">
              <a:spcBef>
                <a:spcPts val="0"/>
              </a:spcBef>
              <a:spcAft>
                <a:spcPts val="0"/>
              </a:spcAft>
              <a:buSzPts val="24777"/>
              <a:buNone/>
              <a:defRPr sz="24776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6200000" y="-1050"/>
            <a:ext cx="16200000" cy="4320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71925" lIns="471925" spcFirstLastPara="1" rIns="471925" wrap="square" tIns="471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940748" y="10357375"/>
            <a:ext cx="14333400" cy="12449700"/>
          </a:xfrm>
          <a:prstGeom prst="rect">
            <a:avLst/>
          </a:prstGeom>
        </p:spPr>
        <p:txBody>
          <a:bodyPr anchorCtr="0" anchor="b" bIns="471925" lIns="471925" spcFirstLastPara="1" rIns="471925" wrap="square" tIns="4719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680"/>
              <a:buNone/>
              <a:defRPr sz="21679"/>
            </a:lvl1pPr>
            <a:lvl2pPr lvl="1" algn="ctr">
              <a:spcBef>
                <a:spcPts val="0"/>
              </a:spcBef>
              <a:spcAft>
                <a:spcPts val="0"/>
              </a:spcAft>
              <a:buSzPts val="21680"/>
              <a:buNone/>
              <a:defRPr sz="21679"/>
            </a:lvl2pPr>
            <a:lvl3pPr lvl="2" algn="ctr">
              <a:spcBef>
                <a:spcPts val="0"/>
              </a:spcBef>
              <a:spcAft>
                <a:spcPts val="0"/>
              </a:spcAft>
              <a:buSzPts val="21680"/>
              <a:buNone/>
              <a:defRPr sz="21679"/>
            </a:lvl3pPr>
            <a:lvl4pPr lvl="3" algn="ctr">
              <a:spcBef>
                <a:spcPts val="0"/>
              </a:spcBef>
              <a:spcAft>
                <a:spcPts val="0"/>
              </a:spcAft>
              <a:buSzPts val="21680"/>
              <a:buNone/>
              <a:defRPr sz="21679"/>
            </a:lvl4pPr>
            <a:lvl5pPr lvl="4" algn="ctr">
              <a:spcBef>
                <a:spcPts val="0"/>
              </a:spcBef>
              <a:spcAft>
                <a:spcPts val="0"/>
              </a:spcAft>
              <a:buSzPts val="21680"/>
              <a:buNone/>
              <a:defRPr sz="21679"/>
            </a:lvl5pPr>
            <a:lvl6pPr lvl="5" algn="ctr">
              <a:spcBef>
                <a:spcPts val="0"/>
              </a:spcBef>
              <a:spcAft>
                <a:spcPts val="0"/>
              </a:spcAft>
              <a:buSzPts val="21680"/>
              <a:buNone/>
              <a:defRPr sz="21679"/>
            </a:lvl6pPr>
            <a:lvl7pPr lvl="6" algn="ctr">
              <a:spcBef>
                <a:spcPts val="0"/>
              </a:spcBef>
              <a:spcAft>
                <a:spcPts val="0"/>
              </a:spcAft>
              <a:buSzPts val="21680"/>
              <a:buNone/>
              <a:defRPr sz="21679"/>
            </a:lvl7pPr>
            <a:lvl8pPr lvl="7" algn="ctr">
              <a:spcBef>
                <a:spcPts val="0"/>
              </a:spcBef>
              <a:spcAft>
                <a:spcPts val="0"/>
              </a:spcAft>
              <a:buSzPts val="21680"/>
              <a:buNone/>
              <a:defRPr sz="21679"/>
            </a:lvl8pPr>
            <a:lvl9pPr lvl="8" algn="ctr">
              <a:spcBef>
                <a:spcPts val="0"/>
              </a:spcBef>
              <a:spcAft>
                <a:spcPts val="0"/>
              </a:spcAft>
              <a:buSzPts val="21680"/>
              <a:buNone/>
              <a:defRPr sz="21679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940748" y="23542887"/>
            <a:ext cx="14333400" cy="103734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0"/>
              <a:buNone/>
              <a:defRPr sz="10839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0"/>
              <a:buNone/>
              <a:defRPr sz="10839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0"/>
              <a:buNone/>
              <a:defRPr sz="10839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0"/>
              <a:buNone/>
              <a:defRPr sz="10839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0"/>
              <a:buNone/>
              <a:defRPr sz="10839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0"/>
              <a:buNone/>
              <a:defRPr sz="10839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0"/>
              <a:buNone/>
              <a:defRPr sz="10839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0"/>
              <a:buNone/>
              <a:defRPr sz="10839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0"/>
              <a:buNone/>
              <a:defRPr sz="10839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17502165" y="6081470"/>
            <a:ext cx="13595700" cy="310350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indent="-818600" lvl="0" marL="457200">
              <a:spcBef>
                <a:spcPts val="0"/>
              </a:spcBef>
              <a:spcAft>
                <a:spcPts val="0"/>
              </a:spcAft>
              <a:buSzPts val="9291"/>
              <a:buChar char="●"/>
              <a:defRPr sz="9291"/>
            </a:lvl1pPr>
            <a:lvl2pPr indent="-687489" lvl="1" marL="914400">
              <a:spcBef>
                <a:spcPts val="0"/>
              </a:spcBef>
              <a:spcAft>
                <a:spcPts val="0"/>
              </a:spcAft>
              <a:buSzPts val="7227"/>
              <a:buChar char="○"/>
              <a:defRPr sz="7226"/>
            </a:lvl2pPr>
            <a:lvl3pPr indent="-687489" lvl="2" marL="1371600">
              <a:spcBef>
                <a:spcPts val="0"/>
              </a:spcBef>
              <a:spcAft>
                <a:spcPts val="0"/>
              </a:spcAft>
              <a:buSzPts val="7227"/>
              <a:buChar char="■"/>
              <a:defRPr sz="7226"/>
            </a:lvl3pPr>
            <a:lvl4pPr indent="-687489" lvl="3" marL="1828800">
              <a:spcBef>
                <a:spcPts val="0"/>
              </a:spcBef>
              <a:spcAft>
                <a:spcPts val="0"/>
              </a:spcAft>
              <a:buSzPts val="7227"/>
              <a:buChar char="●"/>
              <a:defRPr sz="7226"/>
            </a:lvl4pPr>
            <a:lvl5pPr indent="-687489" lvl="4" marL="2286000">
              <a:spcBef>
                <a:spcPts val="0"/>
              </a:spcBef>
              <a:spcAft>
                <a:spcPts val="0"/>
              </a:spcAft>
              <a:buSzPts val="7227"/>
              <a:buChar char="○"/>
              <a:defRPr sz="7226"/>
            </a:lvl5pPr>
            <a:lvl6pPr indent="-687489" lvl="5" marL="2743200">
              <a:spcBef>
                <a:spcPts val="0"/>
              </a:spcBef>
              <a:spcAft>
                <a:spcPts val="0"/>
              </a:spcAft>
              <a:buSzPts val="7227"/>
              <a:buChar char="■"/>
              <a:defRPr sz="7226"/>
            </a:lvl6pPr>
            <a:lvl7pPr indent="-687489" lvl="6" marL="3200400">
              <a:spcBef>
                <a:spcPts val="0"/>
              </a:spcBef>
              <a:spcAft>
                <a:spcPts val="0"/>
              </a:spcAft>
              <a:buSzPts val="7227"/>
              <a:buChar char="●"/>
              <a:defRPr sz="7226"/>
            </a:lvl7pPr>
            <a:lvl8pPr indent="-687489" lvl="7" marL="3657600">
              <a:spcBef>
                <a:spcPts val="0"/>
              </a:spcBef>
              <a:spcAft>
                <a:spcPts val="0"/>
              </a:spcAft>
              <a:buSzPts val="7227"/>
              <a:buChar char="○"/>
              <a:defRPr sz="7226"/>
            </a:lvl8pPr>
            <a:lvl9pPr indent="-687489" lvl="8" marL="4114800">
              <a:spcBef>
                <a:spcPts val="0"/>
              </a:spcBef>
              <a:spcAft>
                <a:spcPts val="0"/>
              </a:spcAft>
              <a:buSzPts val="7227"/>
              <a:buChar char="■"/>
              <a:defRPr sz="7226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1104449" y="35532388"/>
            <a:ext cx="21255600" cy="50823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291"/>
              <a:buNone/>
              <a:defRPr sz="9291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925" lIns="471925" spcFirstLastPara="1" rIns="471925" wrap="square" tIns="471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53"/>
              <a:buNone/>
              <a:defRPr sz="14453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53"/>
              <a:buNone/>
              <a:defRPr sz="14453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53"/>
              <a:buNone/>
              <a:defRPr sz="14453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53"/>
              <a:buNone/>
              <a:defRPr sz="14453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53"/>
              <a:buNone/>
              <a:defRPr sz="14453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53"/>
              <a:buNone/>
              <a:defRPr sz="14453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53"/>
              <a:buNone/>
              <a:defRPr sz="14453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53"/>
              <a:buNone/>
              <a:defRPr sz="14453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53"/>
              <a:buNone/>
              <a:defRPr sz="14453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04449" y="9679580"/>
            <a:ext cx="30191100" cy="2869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925" lIns="471925" spcFirstLastPara="1" rIns="471925" wrap="square" tIns="471925">
            <a:normAutofit/>
          </a:bodyPr>
          <a:lstStyle>
            <a:lvl1pPr indent="-8186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291"/>
              <a:buChar char="●"/>
              <a:defRPr sz="9291">
                <a:solidFill>
                  <a:schemeClr val="dk2"/>
                </a:solidFill>
              </a:defRPr>
            </a:lvl1pPr>
            <a:lvl2pPr indent="-687489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27"/>
              <a:buChar char="○"/>
              <a:defRPr sz="7226">
                <a:solidFill>
                  <a:schemeClr val="dk2"/>
                </a:solidFill>
              </a:defRPr>
            </a:lvl2pPr>
            <a:lvl3pPr indent="-687489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27"/>
              <a:buChar char="■"/>
              <a:defRPr sz="7226">
                <a:solidFill>
                  <a:schemeClr val="dk2"/>
                </a:solidFill>
              </a:defRPr>
            </a:lvl3pPr>
            <a:lvl4pPr indent="-687489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27"/>
              <a:buChar char="●"/>
              <a:defRPr sz="7226">
                <a:solidFill>
                  <a:schemeClr val="dk2"/>
                </a:solidFill>
              </a:defRPr>
            </a:lvl4pPr>
            <a:lvl5pPr indent="-687489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27"/>
              <a:buChar char="○"/>
              <a:defRPr sz="7226">
                <a:solidFill>
                  <a:schemeClr val="dk2"/>
                </a:solidFill>
              </a:defRPr>
            </a:lvl5pPr>
            <a:lvl6pPr indent="-687489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27"/>
              <a:buChar char="■"/>
              <a:defRPr sz="7226">
                <a:solidFill>
                  <a:schemeClr val="dk2"/>
                </a:solidFill>
              </a:defRPr>
            </a:lvl6pPr>
            <a:lvl7pPr indent="-687489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27"/>
              <a:buChar char="●"/>
              <a:defRPr sz="7226">
                <a:solidFill>
                  <a:schemeClr val="dk2"/>
                </a:solidFill>
              </a:defRPr>
            </a:lvl7pPr>
            <a:lvl8pPr indent="-687489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27"/>
              <a:buChar char="○"/>
              <a:defRPr sz="7226">
                <a:solidFill>
                  <a:schemeClr val="dk2"/>
                </a:solidFill>
              </a:defRPr>
            </a:lvl8pPr>
            <a:lvl9pPr indent="-687489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27"/>
              <a:buChar char="■"/>
              <a:defRPr sz="7226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 algn="r">
              <a:buNone/>
              <a:defRPr sz="5161">
                <a:solidFill>
                  <a:schemeClr val="dk2"/>
                </a:solidFill>
              </a:defRPr>
            </a:lvl1pPr>
            <a:lvl2pPr lvl="1" algn="r">
              <a:buNone/>
              <a:defRPr sz="5161">
                <a:solidFill>
                  <a:schemeClr val="dk2"/>
                </a:solidFill>
              </a:defRPr>
            </a:lvl2pPr>
            <a:lvl3pPr lvl="2" algn="r">
              <a:buNone/>
              <a:defRPr sz="5161">
                <a:solidFill>
                  <a:schemeClr val="dk2"/>
                </a:solidFill>
              </a:defRPr>
            </a:lvl3pPr>
            <a:lvl4pPr lvl="3" algn="r">
              <a:buNone/>
              <a:defRPr sz="5161">
                <a:solidFill>
                  <a:schemeClr val="dk2"/>
                </a:solidFill>
              </a:defRPr>
            </a:lvl4pPr>
            <a:lvl5pPr lvl="4" algn="r">
              <a:buNone/>
              <a:defRPr sz="5161">
                <a:solidFill>
                  <a:schemeClr val="dk2"/>
                </a:solidFill>
              </a:defRPr>
            </a:lvl5pPr>
            <a:lvl6pPr lvl="5" algn="r">
              <a:buNone/>
              <a:defRPr sz="5161">
                <a:solidFill>
                  <a:schemeClr val="dk2"/>
                </a:solidFill>
              </a:defRPr>
            </a:lvl6pPr>
            <a:lvl7pPr lvl="6" algn="r">
              <a:buNone/>
              <a:defRPr sz="5161">
                <a:solidFill>
                  <a:schemeClr val="dk2"/>
                </a:solidFill>
              </a:defRPr>
            </a:lvl7pPr>
            <a:lvl8pPr lvl="7" algn="r">
              <a:buNone/>
              <a:defRPr sz="5161">
                <a:solidFill>
                  <a:schemeClr val="dk2"/>
                </a:solidFill>
              </a:defRPr>
            </a:lvl8pPr>
            <a:lvl9pPr lvl="8" algn="r">
              <a:buNone/>
              <a:defRPr sz="5161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1104478" y="6253648"/>
            <a:ext cx="30191100" cy="17239800"/>
          </a:xfrm>
          <a:prstGeom prst="rect">
            <a:avLst/>
          </a:prstGeom>
        </p:spPr>
        <p:txBody>
          <a:bodyPr anchorCtr="0" anchor="b" bIns="471925" lIns="471925" spcFirstLastPara="1" rIns="471925" wrap="square" tIns="4719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841">
              <a:solidFill>
                <a:srgbClr val="1C4587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1104449" y="23803675"/>
            <a:ext cx="30191100" cy="66570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453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