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3600" cy="51206400"/>
  <p:notesSz cx="6858000" cy="9144000"/>
  <p:defaultTextStyle>
    <a:defPPr>
      <a:defRPr lang="es-ES"/>
    </a:defPPr>
    <a:lvl1pPr marL="0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741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478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222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8959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8703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8440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8181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7921" algn="l" defTabSz="2159741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827" userDrawn="1">
          <p15:clr>
            <a:srgbClr val="A4A3A4"/>
          </p15:clr>
        </p15:guide>
        <p15:guide id="2" pos="2825" userDrawn="1">
          <p15:clr>
            <a:srgbClr val="A4A3A4"/>
          </p15:clr>
        </p15:guide>
        <p15:guide id="3" orient="horz" pos="16132" userDrawn="1">
          <p15:clr>
            <a:srgbClr val="A4A3A4"/>
          </p15:clr>
        </p15:guide>
        <p15:guide id="4" pos="88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" d="100"/>
          <a:sy n="10" d="100"/>
        </p:scale>
        <p:origin x="2296" y="4"/>
      </p:cViewPr>
      <p:guideLst>
        <p:guide orient="horz" pos="6827"/>
        <p:guide pos="2825"/>
        <p:guide orient="horz" pos="16132"/>
        <p:guide pos="889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B880C-1358-4BA9-A1AF-D7C5299DE986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C0B52-EA8E-42A5-9617-8BD47CF1C6D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1pPr>
    <a:lvl2pPr marL="1339002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2pPr>
    <a:lvl3pPr marL="2678003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3pPr>
    <a:lvl4pPr marL="4017005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4pPr>
    <a:lvl5pPr marL="5356007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5pPr>
    <a:lvl6pPr marL="6695008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6pPr>
    <a:lvl7pPr marL="8034010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7pPr>
    <a:lvl8pPr marL="9373011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8pPr>
    <a:lvl9pPr marL="10712013" algn="l" defTabSz="2678003" rtl="0" eaLnBrk="1" latinLnBrk="0" hangingPunct="1">
      <a:defRPr sz="3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C0B52-EA8E-42A5-9617-8BD47CF1C6DC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80" y="15907194"/>
            <a:ext cx="24483061" cy="10976187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51" y="29016982"/>
            <a:ext cx="20162520" cy="130860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0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0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0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204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00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80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607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40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1605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373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8672348" y="9684199"/>
            <a:ext cx="30618827" cy="206461358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805854" y="9684199"/>
            <a:ext cx="91386423" cy="20646135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740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311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96" y="32904867"/>
            <a:ext cx="24483061" cy="10170160"/>
          </a:xfrm>
        </p:spPr>
        <p:txBody>
          <a:bodyPr anchor="t"/>
          <a:lstStyle>
            <a:lvl1pPr algn="l">
              <a:defRPr sz="5924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275296" y="21703467"/>
            <a:ext cx="24483061" cy="11201403"/>
          </a:xfrm>
        </p:spPr>
        <p:txBody>
          <a:bodyPr anchor="b"/>
          <a:lstStyle>
            <a:lvl1pPr marL="0" indent="0">
              <a:buNone/>
              <a:defRPr sz="3075">
                <a:solidFill>
                  <a:schemeClr val="tx1">
                    <a:tint val="75000"/>
                  </a:schemeClr>
                </a:solidFill>
              </a:defRPr>
            </a:lvl1pPr>
            <a:lvl2pPr marL="680112" indent="0">
              <a:buNone/>
              <a:defRPr sz="2738">
                <a:solidFill>
                  <a:schemeClr val="tx1">
                    <a:tint val="75000"/>
                  </a:schemeClr>
                </a:solidFill>
              </a:defRPr>
            </a:lvl2pPr>
            <a:lvl3pPr marL="136022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0332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4pPr>
            <a:lvl5pPr marL="2720444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5pPr>
            <a:lvl6pPr marL="3400556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6pPr>
            <a:lvl7pPr marL="4080666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7pPr>
            <a:lvl8pPr marL="4760778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8pPr>
            <a:lvl9pPr marL="5440888" indent="0">
              <a:buNone/>
              <a:defRPr sz="19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0769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805861" y="56457437"/>
            <a:ext cx="61002622" cy="159688103"/>
          </a:xfrm>
        </p:spPr>
        <p:txBody>
          <a:bodyPr/>
          <a:lstStyle>
            <a:lvl1pPr>
              <a:defRPr sz="4161"/>
            </a:lvl1pPr>
            <a:lvl2pPr>
              <a:defRPr sz="3525"/>
            </a:lvl2pPr>
            <a:lvl3pPr>
              <a:defRPr sz="3075"/>
            </a:lvl3pPr>
            <a:lvl4pPr>
              <a:defRPr sz="2738"/>
            </a:lvl4pPr>
            <a:lvl5pPr>
              <a:defRPr sz="2738"/>
            </a:lvl5pPr>
            <a:lvl6pPr>
              <a:defRPr sz="2738"/>
            </a:lvl6pPr>
            <a:lvl7pPr>
              <a:defRPr sz="2738"/>
            </a:lvl7pPr>
            <a:lvl8pPr>
              <a:defRPr sz="2738"/>
            </a:lvl8pPr>
            <a:lvl9pPr>
              <a:defRPr sz="2738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8288540" y="56457437"/>
            <a:ext cx="61002622" cy="159688103"/>
          </a:xfrm>
        </p:spPr>
        <p:txBody>
          <a:bodyPr/>
          <a:lstStyle>
            <a:lvl1pPr>
              <a:defRPr sz="4161"/>
            </a:lvl1pPr>
            <a:lvl2pPr>
              <a:defRPr sz="3525"/>
            </a:lvl2pPr>
            <a:lvl3pPr>
              <a:defRPr sz="3075"/>
            </a:lvl3pPr>
            <a:lvl4pPr>
              <a:defRPr sz="2738"/>
            </a:lvl4pPr>
            <a:lvl5pPr>
              <a:defRPr sz="2738"/>
            </a:lvl5pPr>
            <a:lvl6pPr>
              <a:defRPr sz="2738"/>
            </a:lvl6pPr>
            <a:lvl7pPr>
              <a:defRPr sz="2738"/>
            </a:lvl7pPr>
            <a:lvl8pPr>
              <a:defRPr sz="2738"/>
            </a:lvl8pPr>
            <a:lvl9pPr>
              <a:defRPr sz="2738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1854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91" y="2050634"/>
            <a:ext cx="25923240" cy="8534402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0187" y="11462187"/>
            <a:ext cx="12726591" cy="4776889"/>
          </a:xfrm>
        </p:spPr>
        <p:txBody>
          <a:bodyPr anchor="b"/>
          <a:lstStyle>
            <a:lvl1pPr marL="0" indent="0">
              <a:buNone/>
              <a:defRPr sz="3525" b="1"/>
            </a:lvl1pPr>
            <a:lvl2pPr marL="680112" indent="0">
              <a:buNone/>
              <a:defRPr sz="3075" b="1"/>
            </a:lvl2pPr>
            <a:lvl3pPr marL="1360222" indent="0">
              <a:buNone/>
              <a:defRPr sz="2738" b="1"/>
            </a:lvl3pPr>
            <a:lvl4pPr marL="2040332" indent="0">
              <a:buNone/>
              <a:defRPr sz="2400" b="1"/>
            </a:lvl4pPr>
            <a:lvl5pPr marL="2720444" indent="0">
              <a:buNone/>
              <a:defRPr sz="2400" b="1"/>
            </a:lvl5pPr>
            <a:lvl6pPr marL="3400556" indent="0">
              <a:buNone/>
              <a:defRPr sz="2400" b="1"/>
            </a:lvl6pPr>
            <a:lvl7pPr marL="4080666" indent="0">
              <a:buNone/>
              <a:defRPr sz="2400" b="1"/>
            </a:lvl7pPr>
            <a:lvl8pPr marL="4760778" indent="0">
              <a:buNone/>
              <a:defRPr sz="2400" b="1"/>
            </a:lvl8pPr>
            <a:lvl9pPr marL="5440888" indent="0">
              <a:buNone/>
              <a:defRPr sz="24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440187" y="16239077"/>
            <a:ext cx="12726591" cy="29502949"/>
          </a:xfrm>
        </p:spPr>
        <p:txBody>
          <a:bodyPr/>
          <a:lstStyle>
            <a:lvl1pPr>
              <a:defRPr sz="3525"/>
            </a:lvl1pPr>
            <a:lvl2pPr>
              <a:defRPr sz="3075"/>
            </a:lvl2pPr>
            <a:lvl3pPr>
              <a:defRPr sz="2738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4631836" y="11462187"/>
            <a:ext cx="12731590" cy="4776889"/>
          </a:xfrm>
        </p:spPr>
        <p:txBody>
          <a:bodyPr anchor="b"/>
          <a:lstStyle>
            <a:lvl1pPr marL="0" indent="0">
              <a:buNone/>
              <a:defRPr sz="3525" b="1"/>
            </a:lvl1pPr>
            <a:lvl2pPr marL="680112" indent="0">
              <a:buNone/>
              <a:defRPr sz="3075" b="1"/>
            </a:lvl2pPr>
            <a:lvl3pPr marL="1360222" indent="0">
              <a:buNone/>
              <a:defRPr sz="2738" b="1"/>
            </a:lvl3pPr>
            <a:lvl4pPr marL="2040332" indent="0">
              <a:buNone/>
              <a:defRPr sz="2400" b="1"/>
            </a:lvl4pPr>
            <a:lvl5pPr marL="2720444" indent="0">
              <a:buNone/>
              <a:defRPr sz="2400" b="1"/>
            </a:lvl5pPr>
            <a:lvl6pPr marL="3400556" indent="0">
              <a:buNone/>
              <a:defRPr sz="2400" b="1"/>
            </a:lvl6pPr>
            <a:lvl7pPr marL="4080666" indent="0">
              <a:buNone/>
              <a:defRPr sz="2400" b="1"/>
            </a:lvl7pPr>
            <a:lvl8pPr marL="4760778" indent="0">
              <a:buNone/>
              <a:defRPr sz="2400" b="1"/>
            </a:lvl8pPr>
            <a:lvl9pPr marL="5440888" indent="0">
              <a:buNone/>
              <a:defRPr sz="24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4631836" y="16239077"/>
            <a:ext cx="12731590" cy="29502949"/>
          </a:xfrm>
        </p:spPr>
        <p:txBody>
          <a:bodyPr/>
          <a:lstStyle>
            <a:lvl1pPr>
              <a:defRPr sz="3525"/>
            </a:lvl1pPr>
            <a:lvl2pPr>
              <a:defRPr sz="3075"/>
            </a:lvl2pPr>
            <a:lvl3pPr>
              <a:defRPr sz="2738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1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3021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76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93" y="2038789"/>
            <a:ext cx="9476186" cy="8676638"/>
          </a:xfrm>
        </p:spPr>
        <p:txBody>
          <a:bodyPr anchor="b"/>
          <a:lstStyle>
            <a:lvl1pPr algn="l">
              <a:defRPr sz="3075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61412" y="2038793"/>
            <a:ext cx="16102013" cy="43703239"/>
          </a:xfrm>
        </p:spPr>
        <p:txBody>
          <a:bodyPr/>
          <a:lstStyle>
            <a:lvl1pPr>
              <a:defRPr sz="4726"/>
            </a:lvl1pPr>
            <a:lvl2pPr>
              <a:defRPr sz="4161"/>
            </a:lvl2pPr>
            <a:lvl3pPr>
              <a:defRPr sz="3525"/>
            </a:lvl3pPr>
            <a:lvl4pPr>
              <a:defRPr sz="3075"/>
            </a:lvl4pPr>
            <a:lvl5pPr>
              <a:defRPr sz="3075"/>
            </a:lvl5pPr>
            <a:lvl6pPr>
              <a:defRPr sz="3075"/>
            </a:lvl6pPr>
            <a:lvl7pPr>
              <a:defRPr sz="3075"/>
            </a:lvl7pPr>
            <a:lvl8pPr>
              <a:defRPr sz="3075"/>
            </a:lvl8pPr>
            <a:lvl9pPr>
              <a:defRPr sz="3075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440193" y="10715430"/>
            <a:ext cx="9476186" cy="35026601"/>
          </a:xfrm>
        </p:spPr>
        <p:txBody>
          <a:bodyPr/>
          <a:lstStyle>
            <a:lvl1pPr marL="0" indent="0">
              <a:buNone/>
              <a:defRPr sz="1987"/>
            </a:lvl1pPr>
            <a:lvl2pPr marL="680112" indent="0">
              <a:buNone/>
              <a:defRPr sz="1876"/>
            </a:lvl2pPr>
            <a:lvl3pPr marL="1360222" indent="0">
              <a:buNone/>
              <a:defRPr sz="1537"/>
            </a:lvl3pPr>
            <a:lvl4pPr marL="2040332" indent="0">
              <a:buNone/>
              <a:defRPr sz="1312"/>
            </a:lvl4pPr>
            <a:lvl5pPr marL="2720444" indent="0">
              <a:buNone/>
              <a:defRPr sz="1312"/>
            </a:lvl5pPr>
            <a:lvl6pPr marL="3400556" indent="0">
              <a:buNone/>
              <a:defRPr sz="1312"/>
            </a:lvl6pPr>
            <a:lvl7pPr marL="4080666" indent="0">
              <a:buNone/>
              <a:defRPr sz="1312"/>
            </a:lvl7pPr>
            <a:lvl8pPr marL="4760778" indent="0">
              <a:buNone/>
              <a:defRPr sz="1312"/>
            </a:lvl8pPr>
            <a:lvl9pPr marL="5440888" indent="0">
              <a:buNone/>
              <a:defRPr sz="1312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204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15" y="35844487"/>
            <a:ext cx="17282160" cy="4231644"/>
          </a:xfrm>
        </p:spPr>
        <p:txBody>
          <a:bodyPr anchor="b"/>
          <a:lstStyle>
            <a:lvl1pPr algn="l">
              <a:defRPr sz="3075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645715" y="4575393"/>
            <a:ext cx="17282160" cy="30723842"/>
          </a:xfrm>
        </p:spPr>
        <p:txBody>
          <a:bodyPr/>
          <a:lstStyle>
            <a:lvl1pPr marL="0" indent="0">
              <a:buNone/>
              <a:defRPr sz="4726"/>
            </a:lvl1pPr>
            <a:lvl2pPr marL="680112" indent="0">
              <a:buNone/>
              <a:defRPr sz="4161"/>
            </a:lvl2pPr>
            <a:lvl3pPr marL="1360222" indent="0">
              <a:buNone/>
              <a:defRPr sz="3525"/>
            </a:lvl3pPr>
            <a:lvl4pPr marL="2040332" indent="0">
              <a:buNone/>
              <a:defRPr sz="3075"/>
            </a:lvl4pPr>
            <a:lvl5pPr marL="2720444" indent="0">
              <a:buNone/>
              <a:defRPr sz="3075"/>
            </a:lvl5pPr>
            <a:lvl6pPr marL="3400556" indent="0">
              <a:buNone/>
              <a:defRPr sz="3075"/>
            </a:lvl6pPr>
            <a:lvl7pPr marL="4080666" indent="0">
              <a:buNone/>
              <a:defRPr sz="3075"/>
            </a:lvl7pPr>
            <a:lvl8pPr marL="4760778" indent="0">
              <a:buNone/>
              <a:defRPr sz="3075"/>
            </a:lvl8pPr>
            <a:lvl9pPr marL="5440888" indent="0">
              <a:buNone/>
              <a:defRPr sz="3075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645715" y="40076132"/>
            <a:ext cx="17282160" cy="6009639"/>
          </a:xfrm>
        </p:spPr>
        <p:txBody>
          <a:bodyPr/>
          <a:lstStyle>
            <a:lvl1pPr marL="0" indent="0">
              <a:buNone/>
              <a:defRPr sz="1987"/>
            </a:lvl1pPr>
            <a:lvl2pPr marL="680112" indent="0">
              <a:buNone/>
              <a:defRPr sz="1876"/>
            </a:lvl2pPr>
            <a:lvl3pPr marL="1360222" indent="0">
              <a:buNone/>
              <a:defRPr sz="1537"/>
            </a:lvl3pPr>
            <a:lvl4pPr marL="2040332" indent="0">
              <a:buNone/>
              <a:defRPr sz="1312"/>
            </a:lvl4pPr>
            <a:lvl5pPr marL="2720444" indent="0">
              <a:buNone/>
              <a:defRPr sz="1312"/>
            </a:lvl5pPr>
            <a:lvl6pPr marL="3400556" indent="0">
              <a:buNone/>
              <a:defRPr sz="1312"/>
            </a:lvl6pPr>
            <a:lvl7pPr marL="4080666" indent="0">
              <a:buNone/>
              <a:defRPr sz="1312"/>
            </a:lvl7pPr>
            <a:lvl8pPr marL="4760778" indent="0">
              <a:buNone/>
              <a:defRPr sz="1312"/>
            </a:lvl8pPr>
            <a:lvl9pPr marL="5440888" indent="0">
              <a:buNone/>
              <a:defRPr sz="1312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8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1440191" y="2050634"/>
            <a:ext cx="25923240" cy="8534402"/>
          </a:xfrm>
          <a:prstGeom prst="rect">
            <a:avLst/>
          </a:prstGeom>
        </p:spPr>
        <p:txBody>
          <a:bodyPr vert="horz" lIns="1142811" tIns="571404" rIns="1142811" bIns="571404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440191" y="11948168"/>
            <a:ext cx="25923240" cy="33793858"/>
          </a:xfrm>
          <a:prstGeom prst="rect">
            <a:avLst/>
          </a:prstGeom>
        </p:spPr>
        <p:txBody>
          <a:bodyPr vert="horz" lIns="1142811" tIns="571404" rIns="1142811" bIns="571404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1440184" y="47460763"/>
            <a:ext cx="6720841" cy="2726265"/>
          </a:xfrm>
          <a:prstGeom prst="rect">
            <a:avLst/>
          </a:prstGeom>
        </p:spPr>
        <p:txBody>
          <a:bodyPr vert="horz" lIns="1142811" tIns="571404" rIns="1142811" bIns="571404" rtlCol="0" anchor="ctr"/>
          <a:lstStyle>
            <a:lvl1pPr algn="l">
              <a:defRPr sz="18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1BF23-9C46-9E46-BB1B-EDADA2324EA8}" type="datetimeFigureOut">
              <a:rPr lang="es-ES" smtClean="0"/>
              <a:pPr/>
              <a:t>20/03/2025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9841243" y="47460763"/>
            <a:ext cx="9121139" cy="2726265"/>
          </a:xfrm>
          <a:prstGeom prst="rect">
            <a:avLst/>
          </a:prstGeom>
        </p:spPr>
        <p:txBody>
          <a:bodyPr vert="horz" lIns="1142811" tIns="571404" rIns="1142811" bIns="571404" rtlCol="0" anchor="ctr"/>
          <a:lstStyle>
            <a:lvl1pPr algn="ctr">
              <a:defRPr sz="18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0642586" y="47460763"/>
            <a:ext cx="6720841" cy="2726265"/>
          </a:xfrm>
          <a:prstGeom prst="rect">
            <a:avLst/>
          </a:prstGeom>
        </p:spPr>
        <p:txBody>
          <a:bodyPr vert="horz" lIns="1142811" tIns="571404" rIns="1142811" bIns="571404" rtlCol="0" anchor="ctr"/>
          <a:lstStyle>
            <a:lvl1pPr algn="r">
              <a:defRPr sz="18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97E37-9BD6-EB4E-B8BE-1C7B4B8840E6}" type="slidenum">
              <a:rPr lang="es-ES" smtClean="0"/>
              <a:pPr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6507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0112" rtl="0" eaLnBrk="1" latinLnBrk="0" hangingPunct="1">
        <a:spcBef>
          <a:spcPct val="0"/>
        </a:spcBef>
        <a:buNone/>
        <a:defRPr sz="6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0083" indent="-510083" algn="l" defTabSz="680112" rtl="0" eaLnBrk="1" latinLnBrk="0" hangingPunct="1">
        <a:spcBef>
          <a:spcPct val="20000"/>
        </a:spcBef>
        <a:buFont typeface="Arial"/>
        <a:buChar char="•"/>
        <a:defRPr sz="4726" kern="1200">
          <a:solidFill>
            <a:schemeClr val="tx1"/>
          </a:solidFill>
          <a:latin typeface="+mn-lt"/>
          <a:ea typeface="+mn-ea"/>
          <a:cs typeface="+mn-cs"/>
        </a:defRPr>
      </a:lvl1pPr>
      <a:lvl2pPr marL="1105180" indent="-425069" algn="l" defTabSz="680112" rtl="0" eaLnBrk="1" latinLnBrk="0" hangingPunct="1">
        <a:spcBef>
          <a:spcPct val="20000"/>
        </a:spcBef>
        <a:buFont typeface="Arial"/>
        <a:buChar char="–"/>
        <a:defRPr sz="4161" kern="1200">
          <a:solidFill>
            <a:schemeClr val="tx1"/>
          </a:solidFill>
          <a:latin typeface="+mn-lt"/>
          <a:ea typeface="+mn-ea"/>
          <a:cs typeface="+mn-cs"/>
        </a:defRPr>
      </a:lvl2pPr>
      <a:lvl3pPr marL="1700278" indent="-340056" algn="l" defTabSz="680112" rtl="0" eaLnBrk="1" latinLnBrk="0" hangingPunct="1">
        <a:spcBef>
          <a:spcPct val="20000"/>
        </a:spcBef>
        <a:buFont typeface="Arial"/>
        <a:buChar char="•"/>
        <a:defRPr sz="3525" kern="1200">
          <a:solidFill>
            <a:schemeClr val="tx1"/>
          </a:solidFill>
          <a:latin typeface="+mn-lt"/>
          <a:ea typeface="+mn-ea"/>
          <a:cs typeface="+mn-cs"/>
        </a:defRPr>
      </a:lvl3pPr>
      <a:lvl4pPr marL="2380388" indent="-340056" algn="l" defTabSz="680112" rtl="0" eaLnBrk="1" latinLnBrk="0" hangingPunct="1">
        <a:spcBef>
          <a:spcPct val="20000"/>
        </a:spcBef>
        <a:buFont typeface="Arial"/>
        <a:buChar char="–"/>
        <a:defRPr sz="3075" kern="1200">
          <a:solidFill>
            <a:schemeClr val="tx1"/>
          </a:solidFill>
          <a:latin typeface="+mn-lt"/>
          <a:ea typeface="+mn-ea"/>
          <a:cs typeface="+mn-cs"/>
        </a:defRPr>
      </a:lvl4pPr>
      <a:lvl5pPr marL="3060500" indent="-340056" algn="l" defTabSz="680112" rtl="0" eaLnBrk="1" latinLnBrk="0" hangingPunct="1">
        <a:spcBef>
          <a:spcPct val="20000"/>
        </a:spcBef>
        <a:buFont typeface="Arial"/>
        <a:buChar char="»"/>
        <a:defRPr sz="3075" kern="1200">
          <a:solidFill>
            <a:schemeClr val="tx1"/>
          </a:solidFill>
          <a:latin typeface="+mn-lt"/>
          <a:ea typeface="+mn-ea"/>
          <a:cs typeface="+mn-cs"/>
        </a:defRPr>
      </a:lvl5pPr>
      <a:lvl6pPr marL="3740608" indent="-340056" algn="l" defTabSz="680112" rtl="0" eaLnBrk="1" latinLnBrk="0" hangingPunct="1">
        <a:spcBef>
          <a:spcPct val="20000"/>
        </a:spcBef>
        <a:buFont typeface="Arial"/>
        <a:buChar char="•"/>
        <a:defRPr sz="3075" kern="1200">
          <a:solidFill>
            <a:schemeClr val="tx1"/>
          </a:solidFill>
          <a:latin typeface="+mn-lt"/>
          <a:ea typeface="+mn-ea"/>
          <a:cs typeface="+mn-cs"/>
        </a:defRPr>
      </a:lvl6pPr>
      <a:lvl7pPr marL="4420720" indent="-340056" algn="l" defTabSz="680112" rtl="0" eaLnBrk="1" latinLnBrk="0" hangingPunct="1">
        <a:spcBef>
          <a:spcPct val="20000"/>
        </a:spcBef>
        <a:buFont typeface="Arial"/>
        <a:buChar char="•"/>
        <a:defRPr sz="3075" kern="1200">
          <a:solidFill>
            <a:schemeClr val="tx1"/>
          </a:solidFill>
          <a:latin typeface="+mn-lt"/>
          <a:ea typeface="+mn-ea"/>
          <a:cs typeface="+mn-cs"/>
        </a:defRPr>
      </a:lvl7pPr>
      <a:lvl8pPr marL="5100829" indent="-340056" algn="l" defTabSz="680112" rtl="0" eaLnBrk="1" latinLnBrk="0" hangingPunct="1">
        <a:spcBef>
          <a:spcPct val="20000"/>
        </a:spcBef>
        <a:buFont typeface="Arial"/>
        <a:buChar char="•"/>
        <a:defRPr sz="3075" kern="1200">
          <a:solidFill>
            <a:schemeClr val="tx1"/>
          </a:solidFill>
          <a:latin typeface="+mn-lt"/>
          <a:ea typeface="+mn-ea"/>
          <a:cs typeface="+mn-cs"/>
        </a:defRPr>
      </a:lvl8pPr>
      <a:lvl9pPr marL="5780944" indent="-340056" algn="l" defTabSz="680112" rtl="0" eaLnBrk="1" latinLnBrk="0" hangingPunct="1">
        <a:spcBef>
          <a:spcPct val="20000"/>
        </a:spcBef>
        <a:buFont typeface="Arial"/>
        <a:buChar char="•"/>
        <a:defRPr sz="30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80112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2pPr>
      <a:lvl3pPr marL="1360222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3pPr>
      <a:lvl4pPr marL="2040332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4pPr>
      <a:lvl5pPr marL="2720444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5pPr>
      <a:lvl6pPr marL="3400556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6pPr>
      <a:lvl7pPr marL="4080666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7pPr>
      <a:lvl8pPr marL="4760778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8pPr>
      <a:lvl9pPr marL="5440888" algn="l" defTabSz="680112" rtl="0" eaLnBrk="1" latinLnBrk="0" hangingPunct="1">
        <a:defRPr sz="27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715099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 P1</dc:creator>
  <cp:lastModifiedBy>Mariia Miliuchenko</cp:lastModifiedBy>
  <cp:revision>11</cp:revision>
  <dcterms:created xsi:type="dcterms:W3CDTF">2016-04-27T20:13:19Z</dcterms:created>
  <dcterms:modified xsi:type="dcterms:W3CDTF">2025-03-20T18:20:07Z</dcterms:modified>
</cp:coreProperties>
</file>