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2404050" cy="43205400"/>
  <p:notesSz cx="6858000" cy="9144000"/>
  <p:defaultTextStyle>
    <a:defPPr>
      <a:defRPr lang="es-ES"/>
    </a:defPPr>
    <a:lvl1pPr marL="0" algn="l" defTabSz="2159741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59741" algn="l" defTabSz="2159741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19478" algn="l" defTabSz="2159741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79222" algn="l" defTabSz="2159741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38959" algn="l" defTabSz="2159741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798703" algn="l" defTabSz="2159741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58440" algn="l" defTabSz="2159741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18181" algn="l" defTabSz="2159741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77921" algn="l" defTabSz="2159741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5761" userDrawn="1">
          <p15:clr>
            <a:srgbClr val="A4A3A4"/>
          </p15:clr>
        </p15:guide>
        <p15:guide id="2" pos="317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 showGuides="1">
      <p:cViewPr>
        <p:scale>
          <a:sx n="20" d="100"/>
          <a:sy n="20" d="100"/>
        </p:scale>
        <p:origin x="-2778" y="522"/>
      </p:cViewPr>
      <p:guideLst>
        <p:guide orient="horz" pos="13608"/>
        <p:guide pos="1000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8B880C-1358-4BA9-A1AF-D7C5299DE986}" type="datetimeFigureOut">
              <a:rPr lang="es-ES" smtClean="0"/>
              <a:pPr/>
              <a:t>11/11/2024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BC0B52-EA8E-42A5-9617-8BD47CF1C6D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2678003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1pPr>
    <a:lvl2pPr marL="1339002" algn="l" defTabSz="2678003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2pPr>
    <a:lvl3pPr marL="2678003" algn="l" defTabSz="2678003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3pPr>
    <a:lvl4pPr marL="4017005" algn="l" defTabSz="2678003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4pPr>
    <a:lvl5pPr marL="5356007" algn="l" defTabSz="2678003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5pPr>
    <a:lvl6pPr marL="6695008" algn="l" defTabSz="2678003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6pPr>
    <a:lvl7pPr marL="8034010" algn="l" defTabSz="2678003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7pPr>
    <a:lvl8pPr marL="9373011" algn="l" defTabSz="2678003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8pPr>
    <a:lvl9pPr marL="10712013" algn="l" defTabSz="2678003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BC0B52-EA8E-42A5-9617-8BD47CF1C6DC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13" y="13421692"/>
            <a:ext cx="27543443" cy="9261157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17" y="24483073"/>
            <a:ext cx="22682835" cy="1104137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137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6274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441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2549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0687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8824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6961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5099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1BF23-9C46-9E46-BB1B-EDADA2324EA8}" type="datetimeFigureOut">
              <a:rPr lang="es-ES" smtClean="0"/>
              <a:pPr/>
              <a:t>11/11/2024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97E37-9BD6-EB4E-B8BE-1C7B4B8840E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631605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1BF23-9C46-9E46-BB1B-EDADA2324EA8}" type="datetimeFigureOut">
              <a:rPr lang="es-ES" smtClean="0"/>
              <a:pPr/>
              <a:t>11/11/2024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97E37-9BD6-EB4E-B8BE-1C7B4B8840E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482373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11006391" y="8171040"/>
            <a:ext cx="34446180" cy="174201771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7656586" y="8171040"/>
            <a:ext cx="102809726" cy="174201771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1BF23-9C46-9E46-BB1B-EDADA2324EA8}" type="datetimeFigureOut">
              <a:rPr lang="es-ES" smtClean="0"/>
              <a:pPr/>
              <a:t>11/11/2024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97E37-9BD6-EB4E-B8BE-1C7B4B8840E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4047402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1BF23-9C46-9E46-BB1B-EDADA2324EA8}" type="datetimeFigureOut">
              <a:rPr lang="es-ES" smtClean="0"/>
              <a:pPr/>
              <a:t>11/11/2024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97E37-9BD6-EB4E-B8BE-1C7B4B8840E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753111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706" y="27763477"/>
            <a:ext cx="27543443" cy="8581074"/>
          </a:xfrm>
        </p:spPr>
        <p:txBody>
          <a:bodyPr anchor="t"/>
          <a:lstStyle>
            <a:lvl1pPr algn="l">
              <a:defRPr sz="158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559706" y="18312300"/>
            <a:ext cx="27543443" cy="9451180"/>
          </a:xfrm>
        </p:spPr>
        <p:txBody>
          <a:bodyPr anchor="b"/>
          <a:lstStyle>
            <a:lvl1pPr marL="0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1pPr>
            <a:lvl2pPr marL="181374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2pPr>
            <a:lvl3pPr marL="3627479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3pPr>
            <a:lvl4pPr marL="544122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4pPr>
            <a:lvl5pPr marL="7254964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5pPr>
            <a:lvl6pPr marL="9068708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6pPr>
            <a:lvl7pPr marL="10882443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7pPr>
            <a:lvl8pPr marL="12696187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8pPr>
            <a:lvl9pPr marL="14509922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1BF23-9C46-9E46-BB1B-EDADA2324EA8}" type="datetimeFigureOut">
              <a:rPr lang="es-ES" smtClean="0"/>
              <a:pPr/>
              <a:t>11/11/2024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97E37-9BD6-EB4E-B8BE-1C7B4B8840E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860769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7656594" y="47635960"/>
            <a:ext cx="68627950" cy="134736839"/>
          </a:xfrm>
        </p:spPr>
        <p:txBody>
          <a:bodyPr/>
          <a:lstStyle>
            <a:lvl1pPr>
              <a:defRPr sz="11100"/>
            </a:lvl1pPr>
            <a:lvl2pPr>
              <a:defRPr sz="94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76824607" y="47635960"/>
            <a:ext cx="68627950" cy="134736839"/>
          </a:xfrm>
        </p:spPr>
        <p:txBody>
          <a:bodyPr/>
          <a:lstStyle>
            <a:lvl1pPr>
              <a:defRPr sz="11100"/>
            </a:lvl1pPr>
            <a:lvl2pPr>
              <a:defRPr sz="94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1BF23-9C46-9E46-BB1B-EDADA2324EA8}" type="datetimeFigureOut">
              <a:rPr lang="es-ES" smtClean="0"/>
              <a:pPr/>
              <a:t>11/11/2024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97E37-9BD6-EB4E-B8BE-1C7B4B8840E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791854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12" y="1730220"/>
            <a:ext cx="29163645" cy="72009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620207" y="9671213"/>
            <a:ext cx="14317415" cy="4030502"/>
          </a:xfrm>
        </p:spPr>
        <p:txBody>
          <a:bodyPr anchor="b"/>
          <a:lstStyle>
            <a:lvl1pPr marL="0" indent="0">
              <a:buNone/>
              <a:defRPr sz="9400" b="1"/>
            </a:lvl1pPr>
            <a:lvl2pPr marL="1813741" indent="0">
              <a:buNone/>
              <a:defRPr sz="8200" b="1"/>
            </a:lvl2pPr>
            <a:lvl3pPr marL="3627479" indent="0">
              <a:buNone/>
              <a:defRPr sz="7300" b="1"/>
            </a:lvl3pPr>
            <a:lvl4pPr marL="5441220" indent="0">
              <a:buNone/>
              <a:defRPr sz="6400" b="1"/>
            </a:lvl4pPr>
            <a:lvl5pPr marL="7254964" indent="0">
              <a:buNone/>
              <a:defRPr sz="6400" b="1"/>
            </a:lvl5pPr>
            <a:lvl6pPr marL="9068708" indent="0">
              <a:buNone/>
              <a:defRPr sz="6400" b="1"/>
            </a:lvl6pPr>
            <a:lvl7pPr marL="10882443" indent="0">
              <a:buNone/>
              <a:defRPr sz="6400" b="1"/>
            </a:lvl7pPr>
            <a:lvl8pPr marL="12696187" indent="0">
              <a:buNone/>
              <a:defRPr sz="6400" b="1"/>
            </a:lvl8pPr>
            <a:lvl9pPr marL="14509922" indent="0">
              <a:buNone/>
              <a:defRPr sz="64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1620207" y="13701716"/>
            <a:ext cx="14317415" cy="24893115"/>
          </a:xfrm>
        </p:spPr>
        <p:txBody>
          <a:bodyPr/>
          <a:lstStyle>
            <a:lvl1pPr>
              <a:defRPr sz="9400"/>
            </a:lvl1pPr>
            <a:lvl2pPr>
              <a:defRPr sz="8200"/>
            </a:lvl2pPr>
            <a:lvl3pPr>
              <a:defRPr sz="730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16460813" y="9671213"/>
            <a:ext cx="14323039" cy="4030502"/>
          </a:xfrm>
        </p:spPr>
        <p:txBody>
          <a:bodyPr anchor="b"/>
          <a:lstStyle>
            <a:lvl1pPr marL="0" indent="0">
              <a:buNone/>
              <a:defRPr sz="9400" b="1"/>
            </a:lvl1pPr>
            <a:lvl2pPr marL="1813741" indent="0">
              <a:buNone/>
              <a:defRPr sz="8200" b="1"/>
            </a:lvl2pPr>
            <a:lvl3pPr marL="3627479" indent="0">
              <a:buNone/>
              <a:defRPr sz="7300" b="1"/>
            </a:lvl3pPr>
            <a:lvl4pPr marL="5441220" indent="0">
              <a:buNone/>
              <a:defRPr sz="6400" b="1"/>
            </a:lvl4pPr>
            <a:lvl5pPr marL="7254964" indent="0">
              <a:buNone/>
              <a:defRPr sz="6400" b="1"/>
            </a:lvl5pPr>
            <a:lvl6pPr marL="9068708" indent="0">
              <a:buNone/>
              <a:defRPr sz="6400" b="1"/>
            </a:lvl6pPr>
            <a:lvl7pPr marL="10882443" indent="0">
              <a:buNone/>
              <a:defRPr sz="6400" b="1"/>
            </a:lvl7pPr>
            <a:lvl8pPr marL="12696187" indent="0">
              <a:buNone/>
              <a:defRPr sz="6400" b="1"/>
            </a:lvl8pPr>
            <a:lvl9pPr marL="14509922" indent="0">
              <a:buNone/>
              <a:defRPr sz="64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16460813" y="13701716"/>
            <a:ext cx="14323039" cy="24893115"/>
          </a:xfrm>
        </p:spPr>
        <p:txBody>
          <a:bodyPr/>
          <a:lstStyle>
            <a:lvl1pPr>
              <a:defRPr sz="9400"/>
            </a:lvl1pPr>
            <a:lvl2pPr>
              <a:defRPr sz="8200"/>
            </a:lvl2pPr>
            <a:lvl3pPr>
              <a:defRPr sz="730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1BF23-9C46-9E46-BB1B-EDADA2324EA8}" type="datetimeFigureOut">
              <a:rPr lang="es-ES" smtClean="0"/>
              <a:pPr/>
              <a:t>11/11/2024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97E37-9BD6-EB4E-B8BE-1C7B4B8840E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142132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1BF23-9C46-9E46-BB1B-EDADA2324EA8}" type="datetimeFigureOut">
              <a:rPr lang="es-ES" smtClean="0"/>
              <a:pPr/>
              <a:t>11/11/2024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97E37-9BD6-EB4E-B8BE-1C7B4B8840E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533021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1BF23-9C46-9E46-BB1B-EDADA2324EA8}" type="datetimeFigureOut">
              <a:rPr lang="es-ES" smtClean="0"/>
              <a:pPr/>
              <a:t>11/11/2024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97E37-9BD6-EB4E-B8BE-1C7B4B8840E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465764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16" y="1720219"/>
            <a:ext cx="10660709" cy="7320915"/>
          </a:xfrm>
        </p:spPr>
        <p:txBody>
          <a:bodyPr anchor="b"/>
          <a:lstStyle>
            <a:lvl1pPr algn="l">
              <a:defRPr sz="82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669085" y="1720223"/>
            <a:ext cx="18114765" cy="36874609"/>
          </a:xfrm>
        </p:spPr>
        <p:txBody>
          <a:bodyPr/>
          <a:lstStyle>
            <a:lvl1pPr>
              <a:defRPr sz="12600"/>
            </a:lvl1pPr>
            <a:lvl2pPr>
              <a:defRPr sz="11100"/>
            </a:lvl2pPr>
            <a:lvl3pPr>
              <a:defRPr sz="94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620216" y="9041143"/>
            <a:ext cx="10660709" cy="29553696"/>
          </a:xfrm>
        </p:spPr>
        <p:txBody>
          <a:bodyPr/>
          <a:lstStyle>
            <a:lvl1pPr marL="0" indent="0">
              <a:buNone/>
              <a:defRPr sz="5300"/>
            </a:lvl1pPr>
            <a:lvl2pPr marL="1813741" indent="0">
              <a:buNone/>
              <a:defRPr sz="5000"/>
            </a:lvl2pPr>
            <a:lvl3pPr marL="3627479" indent="0">
              <a:buNone/>
              <a:defRPr sz="4100"/>
            </a:lvl3pPr>
            <a:lvl4pPr marL="5441220" indent="0">
              <a:buNone/>
              <a:defRPr sz="3500"/>
            </a:lvl4pPr>
            <a:lvl5pPr marL="7254964" indent="0">
              <a:buNone/>
              <a:defRPr sz="3500"/>
            </a:lvl5pPr>
            <a:lvl6pPr marL="9068708" indent="0">
              <a:buNone/>
              <a:defRPr sz="3500"/>
            </a:lvl6pPr>
            <a:lvl7pPr marL="10882443" indent="0">
              <a:buNone/>
              <a:defRPr sz="3500"/>
            </a:lvl7pPr>
            <a:lvl8pPr marL="12696187" indent="0">
              <a:buNone/>
              <a:defRPr sz="3500"/>
            </a:lvl8pPr>
            <a:lvl9pPr marL="14509922" indent="0">
              <a:buNone/>
              <a:defRPr sz="35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1BF23-9C46-9E46-BB1B-EDADA2324EA8}" type="datetimeFigureOut">
              <a:rPr lang="es-ES" smtClean="0"/>
              <a:pPr/>
              <a:t>11/11/2024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97E37-9BD6-EB4E-B8BE-1C7B4B8840E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678204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9" y="30243781"/>
            <a:ext cx="19442430" cy="3570450"/>
          </a:xfrm>
        </p:spPr>
        <p:txBody>
          <a:bodyPr anchor="b"/>
          <a:lstStyle>
            <a:lvl1pPr algn="l">
              <a:defRPr sz="82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6351429" y="3860485"/>
            <a:ext cx="19442430" cy="25923240"/>
          </a:xfrm>
        </p:spPr>
        <p:txBody>
          <a:bodyPr/>
          <a:lstStyle>
            <a:lvl1pPr marL="0" indent="0">
              <a:buNone/>
              <a:defRPr sz="12600"/>
            </a:lvl1pPr>
            <a:lvl2pPr marL="1813741" indent="0">
              <a:buNone/>
              <a:defRPr sz="11100"/>
            </a:lvl2pPr>
            <a:lvl3pPr marL="3627479" indent="0">
              <a:buNone/>
              <a:defRPr sz="9400"/>
            </a:lvl3pPr>
            <a:lvl4pPr marL="5441220" indent="0">
              <a:buNone/>
              <a:defRPr sz="8200"/>
            </a:lvl4pPr>
            <a:lvl5pPr marL="7254964" indent="0">
              <a:buNone/>
              <a:defRPr sz="8200"/>
            </a:lvl5pPr>
            <a:lvl6pPr marL="9068708" indent="0">
              <a:buNone/>
              <a:defRPr sz="8200"/>
            </a:lvl6pPr>
            <a:lvl7pPr marL="10882443" indent="0">
              <a:buNone/>
              <a:defRPr sz="8200"/>
            </a:lvl7pPr>
            <a:lvl8pPr marL="12696187" indent="0">
              <a:buNone/>
              <a:defRPr sz="8200"/>
            </a:lvl8pPr>
            <a:lvl9pPr marL="14509922" indent="0">
              <a:buNone/>
              <a:defRPr sz="82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51429" y="33814233"/>
            <a:ext cx="19442430" cy="5070630"/>
          </a:xfrm>
        </p:spPr>
        <p:txBody>
          <a:bodyPr/>
          <a:lstStyle>
            <a:lvl1pPr marL="0" indent="0">
              <a:buNone/>
              <a:defRPr sz="5300"/>
            </a:lvl1pPr>
            <a:lvl2pPr marL="1813741" indent="0">
              <a:buNone/>
              <a:defRPr sz="5000"/>
            </a:lvl2pPr>
            <a:lvl3pPr marL="3627479" indent="0">
              <a:buNone/>
              <a:defRPr sz="4100"/>
            </a:lvl3pPr>
            <a:lvl4pPr marL="5441220" indent="0">
              <a:buNone/>
              <a:defRPr sz="3500"/>
            </a:lvl4pPr>
            <a:lvl5pPr marL="7254964" indent="0">
              <a:buNone/>
              <a:defRPr sz="3500"/>
            </a:lvl5pPr>
            <a:lvl6pPr marL="9068708" indent="0">
              <a:buNone/>
              <a:defRPr sz="3500"/>
            </a:lvl6pPr>
            <a:lvl7pPr marL="10882443" indent="0">
              <a:buNone/>
              <a:defRPr sz="3500"/>
            </a:lvl7pPr>
            <a:lvl8pPr marL="12696187" indent="0">
              <a:buNone/>
              <a:defRPr sz="3500"/>
            </a:lvl8pPr>
            <a:lvl9pPr marL="14509922" indent="0">
              <a:buNone/>
              <a:defRPr sz="35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1BF23-9C46-9E46-BB1B-EDADA2324EA8}" type="datetimeFigureOut">
              <a:rPr lang="es-ES" smtClean="0"/>
              <a:pPr/>
              <a:t>11/11/2024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97E37-9BD6-EB4E-B8BE-1C7B4B8840E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4113875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1620212" y="1730220"/>
            <a:ext cx="29163645" cy="7200900"/>
          </a:xfrm>
          <a:prstGeom prst="rect">
            <a:avLst/>
          </a:prstGeom>
        </p:spPr>
        <p:txBody>
          <a:bodyPr vert="horz" lIns="1142811" tIns="571404" rIns="1142811" bIns="571404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620212" y="10081266"/>
            <a:ext cx="29163645" cy="28513566"/>
          </a:xfrm>
          <a:prstGeom prst="rect">
            <a:avLst/>
          </a:prstGeom>
        </p:spPr>
        <p:txBody>
          <a:bodyPr vert="horz" lIns="1142811" tIns="571404" rIns="1142811" bIns="571404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1620207" y="40045014"/>
            <a:ext cx="7560946" cy="2300283"/>
          </a:xfrm>
          <a:prstGeom prst="rect">
            <a:avLst/>
          </a:prstGeom>
        </p:spPr>
        <p:txBody>
          <a:bodyPr vert="horz" lIns="1142811" tIns="571404" rIns="1142811" bIns="571404" rtlCol="0" anchor="ctr"/>
          <a:lstStyle>
            <a:lvl1pPr algn="l">
              <a:defRPr sz="5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1BF23-9C46-9E46-BB1B-EDADA2324EA8}" type="datetimeFigureOut">
              <a:rPr lang="es-ES" smtClean="0"/>
              <a:pPr/>
              <a:t>11/11/2024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11071397" y="40045014"/>
            <a:ext cx="10261281" cy="2300283"/>
          </a:xfrm>
          <a:prstGeom prst="rect">
            <a:avLst/>
          </a:prstGeom>
        </p:spPr>
        <p:txBody>
          <a:bodyPr vert="horz" lIns="1142811" tIns="571404" rIns="1142811" bIns="571404" rtlCol="0" anchor="ctr"/>
          <a:lstStyle>
            <a:lvl1pPr algn="ctr">
              <a:defRPr sz="5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23222909" y="40045014"/>
            <a:ext cx="7560946" cy="2300283"/>
          </a:xfrm>
          <a:prstGeom prst="rect">
            <a:avLst/>
          </a:prstGeom>
        </p:spPr>
        <p:txBody>
          <a:bodyPr vert="horz" lIns="1142811" tIns="571404" rIns="1142811" bIns="571404" rtlCol="0" anchor="ctr"/>
          <a:lstStyle>
            <a:lvl1pPr algn="r">
              <a:defRPr sz="5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97E37-9BD6-EB4E-B8BE-1C7B4B8840E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526507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813741" rtl="0" eaLnBrk="1" latinLnBrk="0" hangingPunct="1">
        <a:spcBef>
          <a:spcPct val="0"/>
        </a:spcBef>
        <a:buNone/>
        <a:defRPr sz="17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60305" indent="-1360305" algn="l" defTabSz="1813741" rtl="0" eaLnBrk="1" latinLnBrk="0" hangingPunct="1">
        <a:spcBef>
          <a:spcPct val="20000"/>
        </a:spcBef>
        <a:buFont typeface="Arial"/>
        <a:buChar char="•"/>
        <a:defRPr sz="12600" kern="1200">
          <a:solidFill>
            <a:schemeClr val="tx1"/>
          </a:solidFill>
          <a:latin typeface="+mn-lt"/>
          <a:ea typeface="+mn-ea"/>
          <a:cs typeface="+mn-cs"/>
        </a:defRPr>
      </a:lvl1pPr>
      <a:lvl2pPr marL="2947327" indent="-1133591" algn="l" defTabSz="1813741" rtl="0" eaLnBrk="1" latinLnBrk="0" hangingPunct="1">
        <a:spcBef>
          <a:spcPct val="20000"/>
        </a:spcBef>
        <a:buFont typeface="Arial"/>
        <a:buChar char="–"/>
        <a:defRPr sz="11100" kern="1200">
          <a:solidFill>
            <a:schemeClr val="tx1"/>
          </a:solidFill>
          <a:latin typeface="+mn-lt"/>
          <a:ea typeface="+mn-ea"/>
          <a:cs typeface="+mn-cs"/>
        </a:defRPr>
      </a:lvl2pPr>
      <a:lvl3pPr marL="4534354" indent="-906869" algn="l" defTabSz="1813741" rtl="0" eaLnBrk="1" latinLnBrk="0" hangingPunct="1">
        <a:spcBef>
          <a:spcPct val="20000"/>
        </a:spcBef>
        <a:buFont typeface="Arial"/>
        <a:buChar char="•"/>
        <a:defRPr sz="9400" kern="1200">
          <a:solidFill>
            <a:schemeClr val="tx1"/>
          </a:solidFill>
          <a:latin typeface="+mn-lt"/>
          <a:ea typeface="+mn-ea"/>
          <a:cs typeface="+mn-cs"/>
        </a:defRPr>
      </a:lvl3pPr>
      <a:lvl4pPr marL="6348089" indent="-906869" algn="l" defTabSz="1813741" rtl="0" eaLnBrk="1" latinLnBrk="0" hangingPunct="1">
        <a:spcBef>
          <a:spcPct val="20000"/>
        </a:spcBef>
        <a:buFont typeface="Arial"/>
        <a:buChar char="–"/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161833" indent="-906869" algn="l" defTabSz="1813741" rtl="0" eaLnBrk="1" latinLnBrk="0" hangingPunct="1">
        <a:spcBef>
          <a:spcPct val="20000"/>
        </a:spcBef>
        <a:buFont typeface="Arial"/>
        <a:buChar char="»"/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9975568" indent="-906869" algn="l" defTabSz="1813741" rtl="0" eaLnBrk="1" latinLnBrk="0" hangingPunct="1">
        <a:spcBef>
          <a:spcPct val="20000"/>
        </a:spcBef>
        <a:buFont typeface="Arial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1789312" indent="-906869" algn="l" defTabSz="1813741" rtl="0" eaLnBrk="1" latinLnBrk="0" hangingPunct="1">
        <a:spcBef>
          <a:spcPct val="20000"/>
        </a:spcBef>
        <a:buFont typeface="Arial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3603050" indent="-906869" algn="l" defTabSz="1813741" rtl="0" eaLnBrk="1" latinLnBrk="0" hangingPunct="1">
        <a:spcBef>
          <a:spcPct val="20000"/>
        </a:spcBef>
        <a:buFont typeface="Arial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5416794" indent="-906869" algn="l" defTabSz="1813741" rtl="0" eaLnBrk="1" latinLnBrk="0" hangingPunct="1">
        <a:spcBef>
          <a:spcPct val="20000"/>
        </a:spcBef>
        <a:buFont typeface="Arial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181374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1pPr>
      <a:lvl2pPr marL="1813741" algn="l" defTabSz="181374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2pPr>
      <a:lvl3pPr marL="3627479" algn="l" defTabSz="181374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3pPr>
      <a:lvl4pPr marL="5441220" algn="l" defTabSz="181374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254964" algn="l" defTabSz="181374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068708" algn="l" defTabSz="181374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0882443" algn="l" defTabSz="181374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696187" algn="l" defTabSz="181374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509922" algn="l" defTabSz="1813741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a-ES"/>
          </a:p>
        </p:txBody>
      </p:sp>
    </p:spTree>
    <p:extLst>
      <p:ext uri="{BB962C8B-B14F-4D97-AF65-F5344CB8AC3E}">
        <p14:creationId xmlns="" xmlns:p14="http://schemas.microsoft.com/office/powerpoint/2010/main" val="34715099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</Words>
  <Application>Microsoft Office PowerPoint</Application>
  <PresentationFormat>Personalizado</PresentationFormat>
  <Paragraphs>1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 P1</dc:creator>
  <cp:lastModifiedBy>Eryel</cp:lastModifiedBy>
  <cp:revision>10</cp:revision>
  <dcterms:created xsi:type="dcterms:W3CDTF">2016-04-27T20:13:19Z</dcterms:created>
  <dcterms:modified xsi:type="dcterms:W3CDTF">2024-11-11T08:46:41Z</dcterms:modified>
</cp:coreProperties>
</file>