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es-ES"/>
    </a:defPPr>
    <a:lvl1pPr marL="0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741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9478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9222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8959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8703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8440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8181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7921" algn="l" defTabSz="2159741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761" userDrawn="1">
          <p15:clr>
            <a:srgbClr val="A4A3A4"/>
          </p15:clr>
        </p15:guide>
        <p15:guide id="2" pos="3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 showGuides="1">
      <p:cViewPr>
        <p:scale>
          <a:sx n="20" d="100"/>
          <a:sy n="20" d="100"/>
        </p:scale>
        <p:origin x="-2778" y="522"/>
      </p:cViewPr>
      <p:guideLst>
        <p:guide orient="horz" pos="13608"/>
        <p:guide pos="100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B880C-1358-4BA9-A1AF-D7C5299DE986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C0B52-EA8E-42A5-9617-8BD47CF1C6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1339002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2678003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4017005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5356007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6695008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8034010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9373011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10712013" algn="l" defTabSz="2678003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C0B52-EA8E-42A5-9617-8BD47CF1C6D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13" y="13421692"/>
            <a:ext cx="27543443" cy="926115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17" y="24483073"/>
            <a:ext cx="22682835" cy="11041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13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27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41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254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068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882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696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509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63160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8237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1006391" y="8171040"/>
            <a:ext cx="34446180" cy="174201771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656586" y="8171040"/>
            <a:ext cx="102809726" cy="17420177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4740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5311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706" y="27763477"/>
            <a:ext cx="27543443" cy="8581074"/>
          </a:xfrm>
        </p:spPr>
        <p:txBody>
          <a:bodyPr anchor="t"/>
          <a:lstStyle>
            <a:lvl1pPr algn="l">
              <a:defRPr sz="158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59706" y="18312300"/>
            <a:ext cx="27543443" cy="9451180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1374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62747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412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725496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906870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88244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69618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450992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6076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656594" y="47635960"/>
            <a:ext cx="68627950" cy="134736839"/>
          </a:xfrm>
        </p:spPr>
        <p:txBody>
          <a:bodyPr/>
          <a:lstStyle>
            <a:lvl1pPr>
              <a:defRPr sz="11100"/>
            </a:lvl1pPr>
            <a:lvl2pPr>
              <a:defRPr sz="94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6824607" y="47635960"/>
            <a:ext cx="68627950" cy="134736839"/>
          </a:xfrm>
        </p:spPr>
        <p:txBody>
          <a:bodyPr/>
          <a:lstStyle>
            <a:lvl1pPr>
              <a:defRPr sz="11100"/>
            </a:lvl1pPr>
            <a:lvl2pPr>
              <a:defRPr sz="94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9185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12" y="1730220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20207" y="9671213"/>
            <a:ext cx="14317415" cy="4030502"/>
          </a:xfrm>
        </p:spPr>
        <p:txBody>
          <a:bodyPr anchor="b"/>
          <a:lstStyle>
            <a:lvl1pPr marL="0" indent="0">
              <a:buNone/>
              <a:defRPr sz="9400" b="1"/>
            </a:lvl1pPr>
            <a:lvl2pPr marL="1813741" indent="0">
              <a:buNone/>
              <a:defRPr sz="8200" b="1"/>
            </a:lvl2pPr>
            <a:lvl3pPr marL="3627479" indent="0">
              <a:buNone/>
              <a:defRPr sz="7300" b="1"/>
            </a:lvl3pPr>
            <a:lvl4pPr marL="5441220" indent="0">
              <a:buNone/>
              <a:defRPr sz="6400" b="1"/>
            </a:lvl4pPr>
            <a:lvl5pPr marL="7254964" indent="0">
              <a:buNone/>
              <a:defRPr sz="6400" b="1"/>
            </a:lvl5pPr>
            <a:lvl6pPr marL="9068708" indent="0">
              <a:buNone/>
              <a:defRPr sz="6400" b="1"/>
            </a:lvl6pPr>
            <a:lvl7pPr marL="10882443" indent="0">
              <a:buNone/>
              <a:defRPr sz="6400" b="1"/>
            </a:lvl7pPr>
            <a:lvl8pPr marL="12696187" indent="0">
              <a:buNone/>
              <a:defRPr sz="6400" b="1"/>
            </a:lvl8pPr>
            <a:lvl9pPr marL="14509922" indent="0">
              <a:buNone/>
              <a:defRPr sz="64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620207" y="13701716"/>
            <a:ext cx="14317415" cy="24893115"/>
          </a:xfrm>
        </p:spPr>
        <p:txBody>
          <a:bodyPr/>
          <a:lstStyle>
            <a:lvl1pPr>
              <a:defRPr sz="9400"/>
            </a:lvl1pPr>
            <a:lvl2pPr>
              <a:defRPr sz="8200"/>
            </a:lvl2pPr>
            <a:lvl3pPr>
              <a:defRPr sz="73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6460813" y="9671213"/>
            <a:ext cx="14323039" cy="4030502"/>
          </a:xfrm>
        </p:spPr>
        <p:txBody>
          <a:bodyPr anchor="b"/>
          <a:lstStyle>
            <a:lvl1pPr marL="0" indent="0">
              <a:buNone/>
              <a:defRPr sz="9400" b="1"/>
            </a:lvl1pPr>
            <a:lvl2pPr marL="1813741" indent="0">
              <a:buNone/>
              <a:defRPr sz="8200" b="1"/>
            </a:lvl2pPr>
            <a:lvl3pPr marL="3627479" indent="0">
              <a:buNone/>
              <a:defRPr sz="7300" b="1"/>
            </a:lvl3pPr>
            <a:lvl4pPr marL="5441220" indent="0">
              <a:buNone/>
              <a:defRPr sz="6400" b="1"/>
            </a:lvl4pPr>
            <a:lvl5pPr marL="7254964" indent="0">
              <a:buNone/>
              <a:defRPr sz="6400" b="1"/>
            </a:lvl5pPr>
            <a:lvl6pPr marL="9068708" indent="0">
              <a:buNone/>
              <a:defRPr sz="6400" b="1"/>
            </a:lvl6pPr>
            <a:lvl7pPr marL="10882443" indent="0">
              <a:buNone/>
              <a:defRPr sz="6400" b="1"/>
            </a:lvl7pPr>
            <a:lvl8pPr marL="12696187" indent="0">
              <a:buNone/>
              <a:defRPr sz="6400" b="1"/>
            </a:lvl8pPr>
            <a:lvl9pPr marL="14509922" indent="0">
              <a:buNone/>
              <a:defRPr sz="64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6460813" y="13701716"/>
            <a:ext cx="14323039" cy="24893115"/>
          </a:xfrm>
        </p:spPr>
        <p:txBody>
          <a:bodyPr/>
          <a:lstStyle>
            <a:lvl1pPr>
              <a:defRPr sz="9400"/>
            </a:lvl1pPr>
            <a:lvl2pPr>
              <a:defRPr sz="8200"/>
            </a:lvl2pPr>
            <a:lvl3pPr>
              <a:defRPr sz="73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4213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3302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6576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16" y="1720219"/>
            <a:ext cx="10660709" cy="7320915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69085" y="1720223"/>
            <a:ext cx="18114765" cy="36874609"/>
          </a:xfrm>
        </p:spPr>
        <p:txBody>
          <a:bodyPr/>
          <a:lstStyle>
            <a:lvl1pPr>
              <a:defRPr sz="12600"/>
            </a:lvl1pPr>
            <a:lvl2pPr>
              <a:defRPr sz="11100"/>
            </a:lvl2pPr>
            <a:lvl3pPr>
              <a:defRPr sz="94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20216" y="9041143"/>
            <a:ext cx="10660709" cy="29553696"/>
          </a:xfrm>
        </p:spPr>
        <p:txBody>
          <a:bodyPr/>
          <a:lstStyle>
            <a:lvl1pPr marL="0" indent="0">
              <a:buNone/>
              <a:defRPr sz="5300"/>
            </a:lvl1pPr>
            <a:lvl2pPr marL="1813741" indent="0">
              <a:buNone/>
              <a:defRPr sz="5000"/>
            </a:lvl2pPr>
            <a:lvl3pPr marL="3627479" indent="0">
              <a:buNone/>
              <a:defRPr sz="4100"/>
            </a:lvl3pPr>
            <a:lvl4pPr marL="5441220" indent="0">
              <a:buNone/>
              <a:defRPr sz="3500"/>
            </a:lvl4pPr>
            <a:lvl5pPr marL="7254964" indent="0">
              <a:buNone/>
              <a:defRPr sz="3500"/>
            </a:lvl5pPr>
            <a:lvl6pPr marL="9068708" indent="0">
              <a:buNone/>
              <a:defRPr sz="3500"/>
            </a:lvl6pPr>
            <a:lvl7pPr marL="10882443" indent="0">
              <a:buNone/>
              <a:defRPr sz="3500"/>
            </a:lvl7pPr>
            <a:lvl8pPr marL="12696187" indent="0">
              <a:buNone/>
              <a:defRPr sz="3500"/>
            </a:lvl8pPr>
            <a:lvl9pPr marL="14509922" indent="0">
              <a:buNone/>
              <a:defRPr sz="3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7820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9" y="30243781"/>
            <a:ext cx="19442430" cy="357045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351429" y="3860485"/>
            <a:ext cx="19442430" cy="25923240"/>
          </a:xfrm>
        </p:spPr>
        <p:txBody>
          <a:bodyPr/>
          <a:lstStyle>
            <a:lvl1pPr marL="0" indent="0">
              <a:buNone/>
              <a:defRPr sz="12600"/>
            </a:lvl1pPr>
            <a:lvl2pPr marL="1813741" indent="0">
              <a:buNone/>
              <a:defRPr sz="11100"/>
            </a:lvl2pPr>
            <a:lvl3pPr marL="3627479" indent="0">
              <a:buNone/>
              <a:defRPr sz="9400"/>
            </a:lvl3pPr>
            <a:lvl4pPr marL="5441220" indent="0">
              <a:buNone/>
              <a:defRPr sz="8200"/>
            </a:lvl4pPr>
            <a:lvl5pPr marL="7254964" indent="0">
              <a:buNone/>
              <a:defRPr sz="8200"/>
            </a:lvl5pPr>
            <a:lvl6pPr marL="9068708" indent="0">
              <a:buNone/>
              <a:defRPr sz="8200"/>
            </a:lvl6pPr>
            <a:lvl7pPr marL="10882443" indent="0">
              <a:buNone/>
              <a:defRPr sz="8200"/>
            </a:lvl7pPr>
            <a:lvl8pPr marL="12696187" indent="0">
              <a:buNone/>
              <a:defRPr sz="8200"/>
            </a:lvl8pPr>
            <a:lvl9pPr marL="14509922" indent="0">
              <a:buNone/>
              <a:defRPr sz="82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51429" y="33814233"/>
            <a:ext cx="19442430" cy="5070630"/>
          </a:xfrm>
        </p:spPr>
        <p:txBody>
          <a:bodyPr/>
          <a:lstStyle>
            <a:lvl1pPr marL="0" indent="0">
              <a:buNone/>
              <a:defRPr sz="5300"/>
            </a:lvl1pPr>
            <a:lvl2pPr marL="1813741" indent="0">
              <a:buNone/>
              <a:defRPr sz="5000"/>
            </a:lvl2pPr>
            <a:lvl3pPr marL="3627479" indent="0">
              <a:buNone/>
              <a:defRPr sz="4100"/>
            </a:lvl3pPr>
            <a:lvl4pPr marL="5441220" indent="0">
              <a:buNone/>
              <a:defRPr sz="3500"/>
            </a:lvl4pPr>
            <a:lvl5pPr marL="7254964" indent="0">
              <a:buNone/>
              <a:defRPr sz="3500"/>
            </a:lvl5pPr>
            <a:lvl6pPr marL="9068708" indent="0">
              <a:buNone/>
              <a:defRPr sz="3500"/>
            </a:lvl6pPr>
            <a:lvl7pPr marL="10882443" indent="0">
              <a:buNone/>
              <a:defRPr sz="3500"/>
            </a:lvl7pPr>
            <a:lvl8pPr marL="12696187" indent="0">
              <a:buNone/>
              <a:defRPr sz="3500"/>
            </a:lvl8pPr>
            <a:lvl9pPr marL="14509922" indent="0">
              <a:buNone/>
              <a:defRPr sz="3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F23-9C46-9E46-BB1B-EDADA2324EA8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1387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620212" y="1730220"/>
            <a:ext cx="29163645" cy="7200900"/>
          </a:xfrm>
          <a:prstGeom prst="rect">
            <a:avLst/>
          </a:prstGeom>
        </p:spPr>
        <p:txBody>
          <a:bodyPr vert="horz" lIns="1142811" tIns="571404" rIns="1142811" bIns="571404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20212" y="10081266"/>
            <a:ext cx="29163645" cy="28513566"/>
          </a:xfrm>
          <a:prstGeom prst="rect">
            <a:avLst/>
          </a:prstGeom>
        </p:spPr>
        <p:txBody>
          <a:bodyPr vert="horz" lIns="1142811" tIns="571404" rIns="1142811" bIns="571404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620207" y="40045014"/>
            <a:ext cx="7560946" cy="2300283"/>
          </a:xfrm>
          <a:prstGeom prst="rect">
            <a:avLst/>
          </a:prstGeom>
        </p:spPr>
        <p:txBody>
          <a:bodyPr vert="horz" lIns="1142811" tIns="571404" rIns="1142811" bIns="571404" rtlCol="0" anchor="ctr"/>
          <a:lstStyle>
            <a:lvl1pPr algn="l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BF23-9C46-9E46-BB1B-EDADA2324EA8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1071397" y="40045014"/>
            <a:ext cx="10261281" cy="2300283"/>
          </a:xfrm>
          <a:prstGeom prst="rect">
            <a:avLst/>
          </a:prstGeom>
        </p:spPr>
        <p:txBody>
          <a:bodyPr vert="horz" lIns="1142811" tIns="571404" rIns="1142811" bIns="571404" rtlCol="0" anchor="ctr"/>
          <a:lstStyle>
            <a:lvl1pPr algn="ct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3222909" y="40045014"/>
            <a:ext cx="7560946" cy="2300283"/>
          </a:xfrm>
          <a:prstGeom prst="rect">
            <a:avLst/>
          </a:prstGeom>
        </p:spPr>
        <p:txBody>
          <a:bodyPr vert="horz" lIns="1142811" tIns="571404" rIns="1142811" bIns="571404" rtlCol="0" anchor="ctr"/>
          <a:lstStyle>
            <a:lvl1pPr algn="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7E37-9BD6-EB4E-B8BE-1C7B4B8840E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2650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13741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0305" indent="-1360305" algn="l" defTabSz="1813741" rtl="0" eaLnBrk="1" latinLnBrk="0" hangingPunct="1">
        <a:spcBef>
          <a:spcPct val="20000"/>
        </a:spcBef>
        <a:buFont typeface="Arial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47327" indent="-1133591" algn="l" defTabSz="1813741" rtl="0" eaLnBrk="1" latinLnBrk="0" hangingPunct="1">
        <a:spcBef>
          <a:spcPct val="20000"/>
        </a:spcBef>
        <a:buFont typeface="Arial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2pPr>
      <a:lvl3pPr marL="4534354" indent="-906869" algn="l" defTabSz="1813741" rtl="0" eaLnBrk="1" latinLnBrk="0" hangingPunct="1">
        <a:spcBef>
          <a:spcPct val="20000"/>
        </a:spcBef>
        <a:buFont typeface="Arial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6348089" indent="-906869" algn="l" defTabSz="1813741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161833" indent="-906869" algn="l" defTabSz="1813741" rtl="0" eaLnBrk="1" latinLnBrk="0" hangingPunct="1">
        <a:spcBef>
          <a:spcPct val="20000"/>
        </a:spcBef>
        <a:buFont typeface="Arial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9975568" indent="-906869" algn="l" defTabSz="1813741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1789312" indent="-906869" algn="l" defTabSz="1813741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3050" indent="-906869" algn="l" defTabSz="1813741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416794" indent="-906869" algn="l" defTabSz="1813741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13741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627479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441220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254964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068708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2443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696187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509922" algn="l" defTabSz="181374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471509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</Words>
  <Application>Microsoft Office PowerPoint</Application>
  <PresentationFormat>Personalizado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 P1</dc:creator>
  <cp:lastModifiedBy>Eryel</cp:lastModifiedBy>
  <cp:revision>10</cp:revision>
  <dcterms:created xsi:type="dcterms:W3CDTF">2016-04-27T20:13:19Z</dcterms:created>
  <dcterms:modified xsi:type="dcterms:W3CDTF">2024-11-11T08:46:41Z</dcterms:modified>
</cp:coreProperties>
</file>